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4" r:id="rId2"/>
    <p:sldId id="53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385CC-1A8C-D20D-C98F-4922551D60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9315BD29-98BC-0126-1117-EDC3AD5F6C9B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愛知県の場所を示すイラスト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3C8FFEA-B21C-B858-35F8-5D745FDEC98A}"/>
              </a:ext>
            </a:extLst>
          </p:cNvPr>
          <p:cNvGrpSpPr>
            <a:grpSpLocks noChangeAspect="1"/>
          </p:cNvGrpSpPr>
          <p:nvPr/>
        </p:nvGrpSpPr>
        <p:grpSpPr>
          <a:xfrm>
            <a:off x="3700525" y="4049643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80694C57-8FBE-08FB-AADD-D18997D45B2C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7B9A71A9-A757-B85E-5F66-490C1CC21C3C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BE4897CE-4012-F029-283F-B8DDDB5C8ECB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49B1986F-CE39-2A68-9912-932504A3A750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9683C103-A5C7-E728-569B-2ADADB822B11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E8D21A7C-C4E6-4126-A329-3B97D36E6CAB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E52D8BD6-15EF-FA7B-5FEC-91216B7B20EE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41637E11-623F-1F67-FFCE-EA34A85859FB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7DAC9203-41C0-1D9B-1DAF-96EA68B73834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41F4AD9C-9E2E-78AE-E701-336C681D7598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9B48F5CE-F8EE-2F30-B8FA-035D07FC4679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AA0FFDBE-4204-3D42-1DD4-C82C3C730CC7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7439BBDB-3CF3-D589-5837-E9E6C218CA2F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AC57C38A-A940-B1A5-34EB-65C9061FEB46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AC0A3A63-B3FF-E2E1-1580-F990917C4548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7E23DB7D-7030-9FB4-A5F2-20BD33BF32BB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19B9EAE8-F3FF-59D2-093D-D8DCA3ABD93F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5443EEE6-C388-E4D6-EA59-B3A861642469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196870B5-C993-F7B2-F836-AE567826D1E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2D29FA31-4373-8F73-4BAB-ACA4ABE13105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6FA530CE-C9E2-C899-2691-089E6B854FBC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06EEE5C8-6A93-6ADD-9017-51CA7E5CACCA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31AA2C63-DFA8-7229-665E-2EE5D2EE4638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8BF02C0F-675C-13B4-BF80-2F0D90259486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88BA0EFA-E2CF-C4BD-991B-2A3885764E8A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FCAE1856-96FD-79FE-D2AC-3DC2D15FF2B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64964780-E310-3683-CEA8-4609995DD461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8FE01D76-C07A-7ED9-EB4B-79BE3A2AABCB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BE7863AF-01C5-9124-E08F-B400E81D1DA1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935A4D2E-8BF4-9B75-21D0-D2C15F99B2B2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33285965-2CEE-AE49-0052-ED2A6A7B9FC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14F1A35E-EF14-CAE7-655F-83CA415FBD4E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88419D04-9442-60EB-6B89-34ECC801A3AD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0CFD15A3-8232-8D75-BF00-AA08E97F3FC4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C433F859-E4F0-7449-E923-47645400DD31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D0428B06-D851-A1DB-CD99-65328E86883D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3C502851-C76C-B32C-52A6-9924D7FE17D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0529D184-EAF2-098B-67E1-1197F1E5985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52EA1B2D-A8CE-A7FD-7FA8-46B17DC1903A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9252E232-99E1-8C0F-40F7-A5E5AAD16735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516B301A-E91D-B726-2787-F4388BA87B56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62382EE9-1758-B384-636D-4F22EF3EC9A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83D59A3B-FC2B-82A4-460E-58EC5C663FB0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5438EC67-6248-6DFE-9502-333FAD75C8AC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4D09DEF0-007B-179E-0B59-2F6FB09C344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14D58C4C-EBCC-A8D3-0C7C-D21073599073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74371060-79E3-0267-75C6-4CE47288390E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3585D358-FFC5-65B7-BC4B-533CDDAF4383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8AC39B20-5047-0A1B-ECE3-97EAA7BF84FD}"/>
                </a:ext>
              </a:extLst>
            </p:cNvPr>
            <p:cNvSpPr/>
            <p:nvPr/>
          </p:nvSpPr>
          <p:spPr>
            <a:xfrm rot="10800000">
              <a:off x="5032375" y="470217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F0C74403-E74C-3263-C690-EBB5AC448C62}"/>
                </a:ext>
              </a:extLst>
            </p:cNvPr>
            <p:cNvSpPr txBox="1"/>
            <p:nvPr/>
          </p:nvSpPr>
          <p:spPr>
            <a:xfrm>
              <a:off x="4864003" y="5095917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3F44261B-8967-7279-85D2-52B8827C2EC2}"/>
              </a:ext>
            </a:extLst>
          </p:cNvPr>
          <p:cNvGrpSpPr>
            <a:grpSpLocks noChangeAspect="1"/>
          </p:cNvGrpSpPr>
          <p:nvPr/>
        </p:nvGrpSpPr>
        <p:grpSpPr>
          <a:xfrm>
            <a:off x="3663122" y="1134047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A7CE2682-3AC2-12CE-8AD9-5CCAF25C504B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8EC9BFF6-06EC-DA96-025B-EAB71536F9F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EFB42528-A969-3EE9-5D0F-F15CF967BAD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9140DFB1-5631-A913-1D58-36BDDF95DD6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C9CDA9BF-1CBE-391A-9E95-80EAC2AD8E9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4D8333C3-437E-57D6-23B7-068DAB404A9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9D979DE3-C153-81FF-BF4F-290054F45C9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6743BC35-7C78-9C2E-351F-82C81622A7C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218C243C-1369-6266-8FA2-F075BA2C3AA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B28F384C-1972-6984-B187-E188EA97415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E0935C01-A645-8363-569F-2691CB67E5E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9B066943-9692-C30B-82D1-D04B0012756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DDA52735-7A46-7C84-3D00-A70D176B52D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DF2D7CB8-1D18-B862-EB0B-23A83A081B1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539E740B-3257-3AEC-233F-56AE261C661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B718AB6F-3936-53EB-9F30-6501EC2A04A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0746645E-C66A-8BAE-BBAB-A576F74C17B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8F15F5F0-22C1-230C-D5FC-7391CB3F26B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E8C370DF-EB59-A6AD-E35C-EC1946E66B1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57137F60-6649-7169-D0FE-5741EA0D5D8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40B645E3-D932-9884-AEFF-7760FE992C2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A9ADBFA0-6DA1-FB6C-64CB-D3E5E1A24B7B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5CCE18E3-07C9-FD90-CECF-8FF7AB47045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DB567CC5-DE6D-559D-183C-4FA5224883A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6E3A2589-49D8-F757-4044-BA744438F45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120C087A-F260-DBC7-AF87-BED60D6D4A1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7609D21B-6D13-7D26-BE3E-B2519F4C9FB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88DBDEFC-B434-609D-32C8-0FA852EF6B9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8970A678-F366-88ED-C004-B039FA78127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63B43BC6-FF8F-7CEC-C220-090024CA59C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A5842E10-2F85-BD0B-B787-A89375BAD5F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526A7CC0-BE04-C906-9CA6-ECB95294637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85BCCBAA-D40E-9CA7-EA4D-FCB6A724976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E7303B31-9788-4244-F941-21F92A0C550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52A3C18C-CA85-6320-92A5-014571A9453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76313DC6-5127-B651-96E6-800F3DBC0CC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3AD0354D-4040-0A2A-FD30-FEB8A7DC6FC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12C8B736-1FC0-C005-29F9-9063BFBF9B9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3E185463-5276-AF1B-FB95-3C46DE040C2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B3ACBE7A-139A-D5E1-CB96-8D26B95F21B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1E188AA8-20D5-E844-DB91-EA4EBC1B4AF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FD3A0FAA-FD48-CCF5-238B-367AAD34EC0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E2D30198-8086-9309-B00D-93ED95B3BF7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C0AB524E-54EF-F327-3DA7-5C847DDDF0B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25B4923D-D656-6796-082F-AA159C3B7BA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2DA40F8A-D0C7-4C16-4077-E922373AA87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46CD9E0D-7BE6-102D-6E94-F8A9D8420AA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4726A53F-CDD9-6D46-C4AA-236B846701F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5C64EA34-5A5C-D977-1D32-9771231FADF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247E1E85-4780-BD45-6CEC-B92B1FFC3693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6D7E3192-0324-0947-8871-B08EC2DD2E7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3584B30B-5D0B-05B4-828B-15B53F5B257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62CF849F-300E-BED0-8F80-89A3D2F1374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26793484-2852-1C96-EF49-B760304E77D5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59FA1EC9-305C-AE34-7ED5-2354B9F1CC4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CE34D151-7163-7F4F-4609-812A1D08798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78AB6307-C6FD-C2B3-9C9C-222C2D50E57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2C9EFF57-7551-BD9A-2127-A9394CA554F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55F3DBBD-7062-10B5-8A91-E06F2A7A264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70A85791-BA42-C22D-516D-3FDF0635069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F725E11F-7764-C8C2-0C51-47303040AAB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1D8210D3-1B82-622A-52C5-F7C7DCA436E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5EBF7326-46B4-8883-63B2-5540BD0F6F2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785A67CE-46D3-FB79-9005-1D88D2FB55C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4ABD02C2-B8B4-97E6-FBE2-7806D4490C1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35FA29EB-45B5-8E8A-452F-498393284E9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C272FB2D-252E-7327-A41D-9506C82D011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240DAD31-A87B-2FFE-F8F1-B878DDD002C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0A93B182-CCC7-74E1-1464-2F9875C12EF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18E90282-32A0-F9AA-340E-2BE0D4E5782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0DA765BA-F69D-FF65-E61C-748C882D819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4382BBEE-3ABF-D6C1-0AB5-4669EC61212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D9223EE3-44EB-C93B-D8FE-A06D0492A97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BE398097-B085-EDCE-F394-D62B8010CDF3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CEAA9044-FA40-5953-75A6-8C7BB3BF9A1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8544E41C-A972-8B6F-FB6B-265C5D8F21B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1DF720CF-90EB-0EAF-02FD-160BDD15F0C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FED5FA05-CF27-7488-06AA-362733419E8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628D32EE-07A3-B576-92B5-E12B8E21865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7B3337CD-DCD1-3987-38D1-D5DABC5EEC5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8565422C-020A-1229-F51B-C20CD768A58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6BBA0825-05A9-19A1-459D-06F7046CE13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DCD56240-EBFD-D4E6-734B-0F36CC4EF1C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3D0AB74B-2E04-F787-EF8A-2F5E1802C8B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8321EC6B-2E24-9DF2-FB65-5594207543C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D727E86B-AF5D-29AA-4B7D-D771551B939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03D1096C-46BC-ABE3-0C94-7CA3FCC5D1E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35AEB45F-B795-A4ED-A240-8EA2AB322B4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56801675-0C49-0E4F-2DDE-95A964E4509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C090CF9C-7D95-10DD-3F64-FA326CCA320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8AE2C86A-F6DD-F1C7-36E6-60A2F22B24B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D395EBF9-7702-AA98-5444-1F31366F1A8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104D1139-ACCE-82BD-A85B-66226B5DC12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F7464D48-AA8A-BAAD-9B7F-7CE7DFACBE3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038E3CA0-9E9F-1655-E8FF-6A27EC62877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C828485A-276D-AABA-6A90-C98B68E03CB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7D5AF2CF-08DE-3967-4DC0-083F3CC8BB7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50E4F358-FADB-0D77-B225-2C44C71D3DCA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2CDADD0A-761D-0A51-3006-3CB968269F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69682" y="2429204"/>
              <a:ext cx="0" cy="317171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185C0944-B452-343F-63D5-47F99D7B1AB0}"/>
                </a:ext>
              </a:extLst>
            </p:cNvPr>
            <p:cNvSpPr txBox="1"/>
            <p:nvPr/>
          </p:nvSpPr>
          <p:spPr>
            <a:xfrm>
              <a:off x="4836319" y="2714954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0E7A3B4-A205-C280-EC80-4D105F2B2A8E}"/>
              </a:ext>
            </a:extLst>
          </p:cNvPr>
          <p:cNvGrpSpPr>
            <a:grpSpLocks noChangeAspect="1"/>
          </p:cNvGrpSpPr>
          <p:nvPr/>
        </p:nvGrpSpPr>
        <p:grpSpPr>
          <a:xfrm>
            <a:off x="751585" y="4081393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1D490709-12FC-E6A7-BAAA-DE81CEA59E1A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8AD5B7EF-2BF9-2DFF-F756-26CEF000E37D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A335FCFF-11FE-7F1E-56BE-53C867FE6A3B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A9A1332A-B295-16EB-A8BC-1ACF7C2F5E34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4A5388CE-72FC-6911-B8DC-92DF45468AB1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000271AF-F54E-B8E0-E596-CD83AE911E0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D89B0632-ADDC-F555-A214-4D2D4ADFBADB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8CC12FD5-FD69-428C-506A-5ECA10471787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1A52666D-B917-A63E-E99F-27B1C77B6575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43C41F99-4147-F532-4D15-668C3014C40F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6E8458DF-65A4-EBB5-39CA-05AAE173DC74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FE4343CB-CCF9-8B89-A73E-741BA0A8F7DB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BBFE2EB8-8DE1-6202-08F5-FFE2FA6AA5BA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796025B4-4B08-76DE-ABB9-5A7DCDC159BA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B75A9586-2408-7802-2779-2FB12130190D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0678D17B-6BBD-37F6-8596-13045FC95B34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F450F189-19C3-E31F-7983-0494F4C50DEC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FE5AA572-254D-F3A3-AD13-DB2C14304282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8E3E049C-91BA-713F-C4B5-5FA2E4CFBFB8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4613637E-06D1-88FF-198D-823A9A7536FE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65DBED66-7029-79C3-B140-80E3F514F014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6EDB84E5-33F8-A189-43CA-6DFA6E2BD0FD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B52F7BEC-23D8-66E2-5FA8-6666E1C48D07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9B66660B-875A-D949-1F7A-CA628269B61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36F1A47A-EDD1-39E2-9879-693D213C575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C6E648A3-5CA8-0C3F-0F6D-7F543C967BF3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904D9A39-0FDB-B0E2-9163-716664908BEC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ED27AF92-7171-75FB-2FD3-A5BB09C6F193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E122C1AE-9DE2-4FA1-50AD-16F8041E93A2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E292FF2F-1B83-4F24-9A1B-58F8E006BE60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88BD59A3-21EA-14E0-D9A4-D6147F8190FD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DA87A1CD-8E41-63C5-F40E-E76A9E5A5445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D882FB4D-0A71-CD2B-0ED6-EA7CC37DD994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01706517-462C-F888-CEB8-5D57DBD30DC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1737C783-604E-06DB-CC48-4B03189EB1EA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E3081B1A-6174-D4D4-C909-8B238B242F1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C52597A0-520E-F039-4FCA-A00232D563A3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832CF7A9-0D51-E4C1-2033-4D8B7B494DF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672C2641-7CD8-CA59-3279-4F7DA594FF15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68F52A1F-B37D-13BE-A3F1-17450ED7037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C9F0FB0E-4729-6CBE-28A7-233D4114596A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6A186299-70AA-1C91-4B48-4ED4BE8F1E0C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C2E4318C-A18E-FFA8-7298-B69C239DF162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E9007987-00D7-B270-F9FD-007D45824AED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9CA5FB1F-FFE5-4A76-6C00-14017D494FD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96BD19C1-702F-F13E-7663-B8BF9AE76820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2B8D5BA4-42A6-4DE2-E6B2-B07B1723878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49665E21-CF16-5098-3047-605F7FA7DCF7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86B3762F-32B5-0F3D-E2DC-4678875134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9225" y="4749800"/>
              <a:ext cx="0" cy="333375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39AF78DD-24AF-C8C5-AA9F-E2F54F810070}"/>
                </a:ext>
              </a:extLst>
            </p:cNvPr>
            <p:cNvSpPr txBox="1"/>
            <p:nvPr/>
          </p:nvSpPr>
          <p:spPr>
            <a:xfrm>
              <a:off x="2394913" y="508317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愛知県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665FDF0-A2A8-0DB1-BB17-6398E4BC84CA}"/>
              </a:ext>
            </a:extLst>
          </p:cNvPr>
          <p:cNvGrpSpPr>
            <a:grpSpLocks noChangeAspect="1"/>
          </p:cNvGrpSpPr>
          <p:nvPr/>
        </p:nvGrpSpPr>
        <p:grpSpPr>
          <a:xfrm>
            <a:off x="6561962" y="1119760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C3510D1A-4A06-8CC6-D7B5-8F23B0733B15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F30E584D-EEE1-EBC0-7D1E-DE37A9D7D8B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F87EA2BD-7030-3084-F5BC-46E6A874552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F3516D61-BB74-DDD7-FF2C-E30780B2660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7AD591E9-8486-B81F-EA23-0341A8D6322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0963292A-570F-34EA-0D71-C946763188C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F281F47E-7586-88F6-F562-F6D4B546937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B31ABB25-7ECF-96CB-12C8-4456AF8F76E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ACE716F6-4354-1E4F-0817-DEAA31F8FC5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58021C55-73B0-0F1E-FA81-AB4FECB096B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21ABAFD9-17E4-4251-A249-075BCF13619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2ACBFE39-2013-50E8-5FB2-8EB144A4830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E3D00AFA-8C05-575B-40CC-774994DBAD6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E14E2A6B-E1EB-D2B2-1B5F-1152017A07A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F84D1BB7-B0A4-BCD6-7092-ED44F8287F1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7CE4497D-9AC1-B0E5-EBA3-6904B126ADD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613AD613-F2B7-7D57-01FE-8FAC09770F6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BBF157B0-70FC-08B9-A605-8105F070BE8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5BFC60EC-FE92-720A-FC74-BDB2B2FDFDA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79798ADD-428C-7BE1-0227-9AE4A85FCB8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100DA009-00EB-EFDC-C95B-989AD127EDD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D8F4F5FD-9D40-A905-FEE4-546A73539A0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B0C49708-C5B0-008F-4B29-829169199A1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74913B83-EC01-6F06-520E-FD964490E2E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6E95C2BF-6EE4-62BE-A4B3-5DF010266FF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193CE526-23FD-E940-0766-653AEF15581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228CE588-BDCC-78EA-A235-07DB27A61BC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34018888-5BC3-34DF-09DB-B077315BFD7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48C914A1-A01E-BE56-7F68-B434190E550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E7230521-628C-A46B-10B9-52C20B8D2DF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1410F090-EAEF-D59D-6C8F-3E5354988F3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FA79015B-B349-C43C-882D-21900328DD6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DDA8EA46-0060-27C2-3952-1865DCC4341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162A5EE7-095E-5A63-6E38-15D92EF6EB8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E231EE2B-5C6E-6738-3E08-51A5EAF2ED6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76B6ECE5-FA59-D9D5-AE95-45996C428A8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EA41FCC3-698B-AD59-ADE2-8EFC6746E6D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741DA0F3-BFE6-14A5-4D93-2DBA4EF970C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739F1784-7C0B-9B32-5496-C7303B2BF84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D8A8BCED-601C-8021-AB04-D9826863454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03777B51-A955-319B-3786-C87C6490053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B6726473-5294-12CA-DE6E-921CC078F11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876D53AE-27D6-D03C-AF93-39FC0EC748A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191D1819-CDA6-9931-C43E-A1001C6799A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4ACDB0E4-8427-84FE-43B7-A2BDB39281E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26F7D984-A2E9-331E-8B12-33ED5089C16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312502E2-D308-6A0F-8F30-6F3A52AF89B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950121FF-CE9E-82F6-2D3D-3D38E8F10C8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A8F63F8-B8FF-407F-DC1B-B9466F255288}"/>
                </a:ext>
              </a:extLst>
            </p:cNvPr>
            <p:cNvSpPr/>
            <p:nvPr/>
          </p:nvSpPr>
          <p:spPr>
            <a:xfrm>
              <a:off x="7427768" y="2382292"/>
              <a:ext cx="101092" cy="69137"/>
            </a:xfrm>
            <a:custGeom>
              <a:avLst/>
              <a:gdLst>
                <a:gd name="connsiteX0" fmla="*/ 923778 w 3614238"/>
                <a:gd name="connsiteY0" fmla="*/ 1515 h 3126703"/>
                <a:gd name="connsiteX1" fmla="*/ 958476 w 3614238"/>
                <a:gd name="connsiteY1" fmla="*/ 1827 h 3126703"/>
                <a:gd name="connsiteX2" fmla="*/ 1234248 w 3614238"/>
                <a:gd name="connsiteY2" fmla="*/ 263083 h 3126703"/>
                <a:gd name="connsiteX3" fmla="*/ 1611618 w 3614238"/>
                <a:gd name="connsiteY3" fmla="*/ 524341 h 3126703"/>
                <a:gd name="connsiteX4" fmla="*/ 1901906 w 3614238"/>
                <a:gd name="connsiteY4" fmla="*/ 437255 h 3126703"/>
                <a:gd name="connsiteX5" fmla="*/ 2235734 w 3614238"/>
                <a:gd name="connsiteY5" fmla="*/ 669483 h 3126703"/>
                <a:gd name="connsiteX6" fmla="*/ 2729218 w 3614238"/>
                <a:gd name="connsiteY6" fmla="*/ 437255 h 3126703"/>
                <a:gd name="connsiteX7" fmla="*/ 2830818 w 3614238"/>
                <a:gd name="connsiteY7" fmla="*/ 756569 h 3126703"/>
                <a:gd name="connsiteX8" fmla="*/ 3266250 w 3614238"/>
                <a:gd name="connsiteY8" fmla="*/ 640455 h 3126703"/>
                <a:gd name="connsiteX9" fmla="*/ 3506074 w 3614238"/>
                <a:gd name="connsiteY9" fmla="*/ 674359 h 3126703"/>
                <a:gd name="connsiteX10" fmla="*/ 3614238 w 3614238"/>
                <a:gd name="connsiteY10" fmla="*/ 689339 h 3126703"/>
                <a:gd name="connsiteX11" fmla="*/ 3567274 w 3614238"/>
                <a:gd name="connsiteY11" fmla="*/ 722715 h 3126703"/>
                <a:gd name="connsiteX12" fmla="*/ 3528410 w 3614238"/>
                <a:gd name="connsiteY12" fmla="*/ 754755 h 3126703"/>
                <a:gd name="connsiteX13" fmla="*/ 3404586 w 3614238"/>
                <a:gd name="connsiteY13" fmla="*/ 1164331 h 3126703"/>
                <a:gd name="connsiteX14" fmla="*/ 3147410 w 3614238"/>
                <a:gd name="connsiteY14" fmla="*/ 1631055 h 3126703"/>
                <a:gd name="connsiteX15" fmla="*/ 2766410 w 3614238"/>
                <a:gd name="connsiteY15" fmla="*/ 2078731 h 3126703"/>
                <a:gd name="connsiteX16" fmla="*/ 2480662 w 3614238"/>
                <a:gd name="connsiteY16" fmla="*/ 2402579 h 3126703"/>
                <a:gd name="connsiteX17" fmla="*/ 2495322 w 3614238"/>
                <a:gd name="connsiteY17" fmla="*/ 2676871 h 3126703"/>
                <a:gd name="connsiteX18" fmla="*/ 2502922 w 3614238"/>
                <a:gd name="connsiteY18" fmla="*/ 2749811 h 3126703"/>
                <a:gd name="connsiteX19" fmla="*/ 2438398 w 3614238"/>
                <a:gd name="connsiteY19" fmla="*/ 2762151 h 3126703"/>
                <a:gd name="connsiteX20" fmla="*/ 2042514 w 3614238"/>
                <a:gd name="connsiteY20" fmla="*/ 2859779 h 3126703"/>
                <a:gd name="connsiteX21" fmla="*/ 1128110 w 3614238"/>
                <a:gd name="connsiteY21" fmla="*/ 3126479 h 3126703"/>
                <a:gd name="connsiteX22" fmla="*/ 1213838 w 3614238"/>
                <a:gd name="connsiteY22" fmla="*/ 2812155 h 3126703"/>
                <a:gd name="connsiteX23" fmla="*/ 1471010 w 3614238"/>
                <a:gd name="connsiteY23" fmla="*/ 2831207 h 3126703"/>
                <a:gd name="connsiteX24" fmla="*/ 1728186 w 3614238"/>
                <a:gd name="connsiteY24" fmla="*/ 2726431 h 3126703"/>
                <a:gd name="connsiteX25" fmla="*/ 1842486 w 3614238"/>
                <a:gd name="connsiteY25" fmla="*/ 2583555 h 3126703"/>
                <a:gd name="connsiteX26" fmla="*/ 2004410 w 3614238"/>
                <a:gd name="connsiteY26" fmla="*/ 2516879 h 3126703"/>
                <a:gd name="connsiteX27" fmla="*/ 2004410 w 3614238"/>
                <a:gd name="connsiteY27" fmla="*/ 2307331 h 3126703"/>
                <a:gd name="connsiteX28" fmla="*/ 1680562 w 3614238"/>
                <a:gd name="connsiteY28" fmla="*/ 2183507 h 3126703"/>
                <a:gd name="connsiteX29" fmla="*/ 1537686 w 3614238"/>
                <a:gd name="connsiteY29" fmla="*/ 2278755 h 3126703"/>
                <a:gd name="connsiteX30" fmla="*/ 1223362 w 3614238"/>
                <a:gd name="connsiteY30" fmla="*/ 2288279 h 3126703"/>
                <a:gd name="connsiteX31" fmla="*/ 851886 w 3614238"/>
                <a:gd name="connsiteY31" fmla="*/ 2164455 h 3126703"/>
                <a:gd name="connsiteX32" fmla="*/ 813786 w 3614238"/>
                <a:gd name="connsiteY32" fmla="*/ 2364479 h 3126703"/>
                <a:gd name="connsiteX33" fmla="*/ 966186 w 3614238"/>
                <a:gd name="connsiteY33" fmla="*/ 2516879 h 3126703"/>
                <a:gd name="connsiteX34" fmla="*/ 966186 w 3614238"/>
                <a:gd name="connsiteY34" fmla="*/ 2631179 h 3126703"/>
                <a:gd name="connsiteX35" fmla="*/ 537562 w 3614238"/>
                <a:gd name="connsiteY35" fmla="*/ 2421631 h 3126703"/>
                <a:gd name="connsiteX36" fmla="*/ 585186 w 3614238"/>
                <a:gd name="connsiteY36" fmla="*/ 2031107 h 3126703"/>
                <a:gd name="connsiteX37" fmla="*/ 480410 w 3614238"/>
                <a:gd name="connsiteY37" fmla="*/ 1859655 h 3126703"/>
                <a:gd name="connsiteX38" fmla="*/ 480410 w 3614238"/>
                <a:gd name="connsiteY38" fmla="*/ 1373879 h 3126703"/>
                <a:gd name="connsiteX39" fmla="*/ 236334 w 3614238"/>
                <a:gd name="connsiteY39" fmla="*/ 1378047 h 3126703"/>
                <a:gd name="connsiteX40" fmla="*/ 219310 w 3614238"/>
                <a:gd name="connsiteY40" fmla="*/ 1383407 h 3126703"/>
                <a:gd name="connsiteX41" fmla="*/ 220630 w 3614238"/>
                <a:gd name="connsiteY41" fmla="*/ 1374787 h 3126703"/>
                <a:gd name="connsiteX42" fmla="*/ 218248 w 3614238"/>
                <a:gd name="connsiteY42" fmla="*/ 1235543 h 3126703"/>
                <a:gd name="connsiteX43" fmla="*/ 33870 w 3614238"/>
                <a:gd name="connsiteY43" fmla="*/ 965099 h 3126703"/>
                <a:gd name="connsiteX44" fmla="*/ 0 w 3614238"/>
                <a:gd name="connsiteY44" fmla="*/ 938557 h 3126703"/>
                <a:gd name="connsiteX45" fmla="*/ 13234 w 3614238"/>
                <a:gd name="connsiteY45" fmla="*/ 864745 h 3126703"/>
                <a:gd name="connsiteX46" fmla="*/ 247276 w 3614238"/>
                <a:gd name="connsiteY46" fmla="*/ 146969 h 3126703"/>
                <a:gd name="connsiteX47" fmla="*/ 668190 w 3614238"/>
                <a:gd name="connsiteY47" fmla="*/ 146969 h 3126703"/>
                <a:gd name="connsiteX48" fmla="*/ 923778 w 3614238"/>
                <a:gd name="connsiteY48" fmla="*/ 1515 h 312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614238" h="3126703">
                  <a:moveTo>
                    <a:pt x="923778" y="1515"/>
                  </a:moveTo>
                  <a:cubicBezTo>
                    <a:pt x="935156" y="-517"/>
                    <a:pt x="946684" y="-593"/>
                    <a:pt x="958476" y="1827"/>
                  </a:cubicBezTo>
                  <a:cubicBezTo>
                    <a:pt x="1052818" y="21179"/>
                    <a:pt x="1125390" y="175999"/>
                    <a:pt x="1234248" y="263083"/>
                  </a:cubicBezTo>
                  <a:cubicBezTo>
                    <a:pt x="1343106" y="350171"/>
                    <a:pt x="1500342" y="495311"/>
                    <a:pt x="1611618" y="524341"/>
                  </a:cubicBezTo>
                  <a:cubicBezTo>
                    <a:pt x="1722894" y="553371"/>
                    <a:pt x="1797886" y="413065"/>
                    <a:pt x="1901906" y="437255"/>
                  </a:cubicBezTo>
                  <a:cubicBezTo>
                    <a:pt x="2005922" y="461445"/>
                    <a:pt x="2097846" y="669483"/>
                    <a:pt x="2235734" y="669483"/>
                  </a:cubicBezTo>
                  <a:cubicBezTo>
                    <a:pt x="2373618" y="669483"/>
                    <a:pt x="2630038" y="422741"/>
                    <a:pt x="2729218" y="437255"/>
                  </a:cubicBezTo>
                  <a:cubicBezTo>
                    <a:pt x="2828402" y="451769"/>
                    <a:pt x="2741314" y="722703"/>
                    <a:pt x="2830818" y="756569"/>
                  </a:cubicBezTo>
                  <a:cubicBezTo>
                    <a:pt x="2920322" y="790435"/>
                    <a:pt x="3026762" y="584817"/>
                    <a:pt x="3266250" y="640455"/>
                  </a:cubicBezTo>
                  <a:cubicBezTo>
                    <a:pt x="3326122" y="654365"/>
                    <a:pt x="3410786" y="662831"/>
                    <a:pt x="3506074" y="674359"/>
                  </a:cubicBezTo>
                  <a:lnTo>
                    <a:pt x="3614238" y="689339"/>
                  </a:lnTo>
                  <a:lnTo>
                    <a:pt x="3567274" y="722715"/>
                  </a:lnTo>
                  <a:cubicBezTo>
                    <a:pt x="3552750" y="733739"/>
                    <a:pt x="3539722" y="744437"/>
                    <a:pt x="3528410" y="754755"/>
                  </a:cubicBezTo>
                  <a:cubicBezTo>
                    <a:pt x="3347438" y="919855"/>
                    <a:pt x="3468086" y="1018279"/>
                    <a:pt x="3404586" y="1164331"/>
                  </a:cubicBezTo>
                  <a:cubicBezTo>
                    <a:pt x="3341086" y="1310379"/>
                    <a:pt x="3253774" y="1478655"/>
                    <a:pt x="3147410" y="1631055"/>
                  </a:cubicBezTo>
                  <a:cubicBezTo>
                    <a:pt x="3041050" y="1783455"/>
                    <a:pt x="2877538" y="1950143"/>
                    <a:pt x="2766410" y="2078731"/>
                  </a:cubicBezTo>
                  <a:cubicBezTo>
                    <a:pt x="2655286" y="2207319"/>
                    <a:pt x="2474314" y="2127943"/>
                    <a:pt x="2480662" y="2402579"/>
                  </a:cubicBezTo>
                  <a:cubicBezTo>
                    <a:pt x="2482250" y="2471239"/>
                    <a:pt x="2486118" y="2566787"/>
                    <a:pt x="2495322" y="2676871"/>
                  </a:cubicBezTo>
                  <a:lnTo>
                    <a:pt x="2502922" y="2749811"/>
                  </a:lnTo>
                  <a:lnTo>
                    <a:pt x="2438398" y="2762151"/>
                  </a:lnTo>
                  <a:cubicBezTo>
                    <a:pt x="2312786" y="2789931"/>
                    <a:pt x="2182214" y="2824855"/>
                    <a:pt x="2042514" y="2859779"/>
                  </a:cubicBezTo>
                  <a:cubicBezTo>
                    <a:pt x="1763114" y="2929631"/>
                    <a:pt x="1266222" y="3134419"/>
                    <a:pt x="1128110" y="3126479"/>
                  </a:cubicBezTo>
                  <a:cubicBezTo>
                    <a:pt x="989998" y="3118543"/>
                    <a:pt x="1156686" y="2861367"/>
                    <a:pt x="1213838" y="2812155"/>
                  </a:cubicBezTo>
                  <a:cubicBezTo>
                    <a:pt x="1270986" y="2762943"/>
                    <a:pt x="1385286" y="2845495"/>
                    <a:pt x="1471010" y="2831207"/>
                  </a:cubicBezTo>
                  <a:cubicBezTo>
                    <a:pt x="1556738" y="2816919"/>
                    <a:pt x="1666274" y="2767707"/>
                    <a:pt x="1728186" y="2726431"/>
                  </a:cubicBezTo>
                  <a:cubicBezTo>
                    <a:pt x="1790098" y="2685155"/>
                    <a:pt x="1796450" y="2618479"/>
                    <a:pt x="1842486" y="2583555"/>
                  </a:cubicBezTo>
                  <a:cubicBezTo>
                    <a:pt x="1888522" y="2548631"/>
                    <a:pt x="1977426" y="2562919"/>
                    <a:pt x="2004410" y="2516879"/>
                  </a:cubicBezTo>
                  <a:cubicBezTo>
                    <a:pt x="2031402" y="2470843"/>
                    <a:pt x="2058386" y="2362891"/>
                    <a:pt x="2004410" y="2307331"/>
                  </a:cubicBezTo>
                  <a:cubicBezTo>
                    <a:pt x="1950438" y="2251767"/>
                    <a:pt x="1758350" y="2188267"/>
                    <a:pt x="1680562" y="2183507"/>
                  </a:cubicBezTo>
                  <a:cubicBezTo>
                    <a:pt x="1602774" y="2178743"/>
                    <a:pt x="1613886" y="2261295"/>
                    <a:pt x="1537686" y="2278755"/>
                  </a:cubicBezTo>
                  <a:cubicBezTo>
                    <a:pt x="1461486" y="2296219"/>
                    <a:pt x="1337662" y="2307331"/>
                    <a:pt x="1223362" y="2288279"/>
                  </a:cubicBezTo>
                  <a:cubicBezTo>
                    <a:pt x="1109062" y="2269231"/>
                    <a:pt x="920150" y="2151755"/>
                    <a:pt x="851886" y="2164455"/>
                  </a:cubicBezTo>
                  <a:cubicBezTo>
                    <a:pt x="783622" y="2177155"/>
                    <a:pt x="794738" y="2305743"/>
                    <a:pt x="813786" y="2364479"/>
                  </a:cubicBezTo>
                  <a:cubicBezTo>
                    <a:pt x="832838" y="2423219"/>
                    <a:pt x="940786" y="2472431"/>
                    <a:pt x="966186" y="2516879"/>
                  </a:cubicBezTo>
                  <a:cubicBezTo>
                    <a:pt x="991586" y="2561331"/>
                    <a:pt x="1037622" y="2647055"/>
                    <a:pt x="966186" y="2631179"/>
                  </a:cubicBezTo>
                  <a:cubicBezTo>
                    <a:pt x="894750" y="2615307"/>
                    <a:pt x="601062" y="2521643"/>
                    <a:pt x="537562" y="2421631"/>
                  </a:cubicBezTo>
                  <a:cubicBezTo>
                    <a:pt x="474062" y="2321619"/>
                    <a:pt x="594710" y="2124767"/>
                    <a:pt x="585186" y="2031107"/>
                  </a:cubicBezTo>
                  <a:cubicBezTo>
                    <a:pt x="575662" y="1937443"/>
                    <a:pt x="497874" y="1969195"/>
                    <a:pt x="480410" y="1859655"/>
                  </a:cubicBezTo>
                  <a:cubicBezTo>
                    <a:pt x="462950" y="1750119"/>
                    <a:pt x="564550" y="1432619"/>
                    <a:pt x="480410" y="1373879"/>
                  </a:cubicBezTo>
                  <a:cubicBezTo>
                    <a:pt x="438342" y="1344511"/>
                    <a:pt x="338726" y="1350863"/>
                    <a:pt x="236334" y="1378047"/>
                  </a:cubicBezTo>
                  <a:lnTo>
                    <a:pt x="219310" y="1383407"/>
                  </a:lnTo>
                  <a:lnTo>
                    <a:pt x="220630" y="1374787"/>
                  </a:lnTo>
                  <a:cubicBezTo>
                    <a:pt x="225958" y="1323987"/>
                    <a:pt x="226714" y="1277271"/>
                    <a:pt x="218248" y="1235543"/>
                  </a:cubicBezTo>
                  <a:cubicBezTo>
                    <a:pt x="192848" y="1110355"/>
                    <a:pt x="104856" y="1023271"/>
                    <a:pt x="33870" y="965099"/>
                  </a:cubicBezTo>
                  <a:lnTo>
                    <a:pt x="0" y="938557"/>
                  </a:lnTo>
                  <a:lnTo>
                    <a:pt x="13234" y="864745"/>
                  </a:lnTo>
                  <a:cubicBezTo>
                    <a:pt x="76280" y="541123"/>
                    <a:pt x="158376" y="279411"/>
                    <a:pt x="247276" y="146969"/>
                  </a:cubicBezTo>
                  <a:cubicBezTo>
                    <a:pt x="365810" y="-29621"/>
                    <a:pt x="549658" y="171159"/>
                    <a:pt x="668190" y="146969"/>
                  </a:cubicBezTo>
                  <a:cubicBezTo>
                    <a:pt x="771908" y="125803"/>
                    <a:pt x="844138" y="15737"/>
                    <a:pt x="923778" y="1515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680ABB4-234D-3958-8136-799A8599B568}"/>
              </a:ext>
            </a:extLst>
          </p:cNvPr>
          <p:cNvGrpSpPr>
            <a:grpSpLocks noChangeAspect="1"/>
          </p:cNvGrpSpPr>
          <p:nvPr/>
        </p:nvGrpSpPr>
        <p:grpSpPr>
          <a:xfrm>
            <a:off x="6651497" y="4081393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0C147F1F-5F28-C075-A9F6-DF7A79F35DB0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E5E0158F-CF19-A3D7-7E59-9E66CCE6599C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EA801573-985C-8EC7-888D-DEC2A17B741F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5D3010AD-39E7-93E2-BCBD-36C324D965B5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9C427935-09BC-1CF6-2369-DB425286DA49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694CCD32-F440-1DA0-7E36-9806774F35EE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8A13FFB4-4623-E65A-295E-CBF112F8CB87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97E78F51-3F5F-F6F3-B7F8-64DB13178C67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9A642E39-21B4-ED7B-5755-5AA7D5BE697C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96F6894F-B893-D925-B06D-1F15F85A547F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EDEC9C91-D980-B491-BD36-14176324FDCE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6BB877D3-B88C-5DF3-0722-53576A06B508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3809E2E0-FFD7-50E9-2788-6BBD4BC58864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90D9A203-F11B-9DBE-AE2D-554D8991B7E0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113DB5BB-8903-D1AA-6EAE-8B3EA1EBCEBF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0C649BB7-ADB2-37D3-AFFE-BD53956317EE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C694CE83-078B-10B6-E21D-B58002BBF906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97EFA78F-FEAD-0A2C-CE5C-95DA4D5FC95F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A5AE31A6-1837-4522-6915-E9E9A40311B4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EC481F0C-03FB-4306-55A5-3A22394C3D9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9FB37D7E-DCA0-E0E4-814A-55E8000D5831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9A44329C-B628-39B5-A937-ED5D68651F1F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FDED876A-1C99-F4B3-6D71-E881E20A605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1AA0448C-F565-F225-BDFB-8DD51F8C5632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16E3D8E9-BA12-0243-4DEB-7ECED0BE24A2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6CAC8608-18B1-56E6-69FE-B274F008FDA3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4AD332C0-D980-2F06-1023-54E1002994F0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5B8B9AAB-C17C-07A2-CE1E-5ED46E024794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1E1AA80C-304E-0655-C9A0-9A60E64EA1AA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30760B2D-3AB2-CE3B-36AA-E9C01FD75D08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93E868BE-5EBD-4112-3509-3713FD7E3D84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F669786E-AEA4-681A-6FE0-7443CAA29846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BD852F47-F327-16EC-92AC-D1CD1FE9773C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9765E5F6-A923-64A9-B611-C3822113FFF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E5C4F525-ADC7-6E1E-D922-557819EDF4EE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CDAB616A-7331-5FE7-480B-629266232520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DB3AB1EB-E53B-5B11-2D61-88109921C28B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51D93705-F4FC-C4A2-AFF3-1836DE00356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58E97185-F94C-7BA7-47DD-AEFDC9B24BDC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951EEF79-04FD-6A51-29B0-C75A815D382C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57393316-A47B-B469-1D66-08AF002162C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9E00F031-38FF-729E-B660-9D2E339528A8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414E1959-BE20-1787-CD55-D03880CBD2CC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C7024E1E-1B6B-53F1-C0DD-EE31F199F270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29172505-CEF2-ED90-CA54-7F6A08DB3400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DE84EA87-61FD-68ED-31CF-40F6C121990A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39A5EA9B-9D00-2CFD-59F6-9417030BDCF2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1AF1D91-9E76-2820-984C-C4C24E1C5F25}"/>
                </a:ext>
              </a:extLst>
            </p:cNvPr>
            <p:cNvSpPr/>
            <p:nvPr/>
          </p:nvSpPr>
          <p:spPr>
            <a:xfrm>
              <a:off x="7420308" y="4714660"/>
              <a:ext cx="101215" cy="59446"/>
            </a:xfrm>
            <a:custGeom>
              <a:avLst/>
              <a:gdLst>
                <a:gd name="connsiteX0" fmla="*/ 180390 w 952972"/>
                <a:gd name="connsiteY0" fmla="*/ 15 h 729101"/>
                <a:gd name="connsiteX1" fmla="*/ 247760 w 952972"/>
                <a:gd name="connsiteY1" fmla="*/ 4951 h 729101"/>
                <a:gd name="connsiteX2" fmla="*/ 613952 w 952972"/>
                <a:gd name="connsiteY2" fmla="*/ 117167 h 729101"/>
                <a:gd name="connsiteX3" fmla="*/ 651120 w 952972"/>
                <a:gd name="connsiteY3" fmla="*/ 122449 h 729101"/>
                <a:gd name="connsiteX4" fmla="*/ 670208 w 952972"/>
                <a:gd name="connsiteY4" fmla="*/ 144131 h 729101"/>
                <a:gd name="connsiteX5" fmla="*/ 708136 w 952972"/>
                <a:gd name="connsiteY5" fmla="*/ 176401 h 729101"/>
                <a:gd name="connsiteX6" fmla="*/ 825610 w 952972"/>
                <a:gd name="connsiteY6" fmla="*/ 163701 h 729101"/>
                <a:gd name="connsiteX7" fmla="*/ 927210 w 952972"/>
                <a:gd name="connsiteY7" fmla="*/ 189101 h 729101"/>
                <a:gd name="connsiteX8" fmla="*/ 952446 w 952972"/>
                <a:gd name="connsiteY8" fmla="*/ 176899 h 729101"/>
                <a:gd name="connsiteX9" fmla="*/ 952972 w 952972"/>
                <a:gd name="connsiteY9" fmla="*/ 176601 h 729101"/>
                <a:gd name="connsiteX10" fmla="*/ 941206 w 952972"/>
                <a:gd name="connsiteY10" fmla="*/ 199871 h 729101"/>
                <a:gd name="connsiteX11" fmla="*/ 866884 w 952972"/>
                <a:gd name="connsiteY11" fmla="*/ 322451 h 729101"/>
                <a:gd name="connsiteX12" fmla="*/ 670036 w 952972"/>
                <a:gd name="connsiteY12" fmla="*/ 509775 h 729101"/>
                <a:gd name="connsiteX13" fmla="*/ 670234 w 952972"/>
                <a:gd name="connsiteY13" fmla="*/ 612963 h 729101"/>
                <a:gd name="connsiteX14" fmla="*/ 675686 w 952972"/>
                <a:gd name="connsiteY14" fmla="*/ 643459 h 729101"/>
                <a:gd name="connsiteX15" fmla="*/ 587486 w 952972"/>
                <a:gd name="connsiteY15" fmla="*/ 675669 h 729101"/>
                <a:gd name="connsiteX16" fmla="*/ 412860 w 952972"/>
                <a:gd name="connsiteY16" fmla="*/ 728851 h 729101"/>
                <a:gd name="connsiteX17" fmla="*/ 412860 w 952972"/>
                <a:gd name="connsiteY17" fmla="*/ 576451 h 729101"/>
                <a:gd name="connsiteX18" fmla="*/ 171560 w 952972"/>
                <a:gd name="connsiteY18" fmla="*/ 639951 h 729101"/>
                <a:gd name="connsiteX19" fmla="*/ 95360 w 952972"/>
                <a:gd name="connsiteY19" fmla="*/ 335151 h 729101"/>
                <a:gd name="connsiteX20" fmla="*/ 78852 w 952972"/>
                <a:gd name="connsiteY20" fmla="*/ 346015 h 729101"/>
                <a:gd name="connsiteX21" fmla="*/ 76124 w 952972"/>
                <a:gd name="connsiteY21" fmla="*/ 349639 h 729101"/>
                <a:gd name="connsiteX22" fmla="*/ 76504 w 952972"/>
                <a:gd name="connsiteY22" fmla="*/ 343327 h 729101"/>
                <a:gd name="connsiteX23" fmla="*/ 65992 w 952972"/>
                <a:gd name="connsiteY23" fmla="*/ 272447 h 729101"/>
                <a:gd name="connsiteX24" fmla="*/ 30534 w 952972"/>
                <a:gd name="connsiteY24" fmla="*/ 221379 h 729101"/>
                <a:gd name="connsiteX25" fmla="*/ 0 w 952972"/>
                <a:gd name="connsiteY25" fmla="*/ 197461 h 729101"/>
                <a:gd name="connsiteX26" fmla="*/ 12216 w 952972"/>
                <a:gd name="connsiteY26" fmla="*/ 163107 h 729101"/>
                <a:gd name="connsiteX27" fmla="*/ 60436 w 952972"/>
                <a:gd name="connsiteY27" fmla="*/ 46227 h 729101"/>
                <a:gd name="connsiteX28" fmla="*/ 180390 w 952972"/>
                <a:gd name="connsiteY28" fmla="*/ 15 h 72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2972" h="729101">
                  <a:moveTo>
                    <a:pt x="180390" y="15"/>
                  </a:moveTo>
                  <a:cubicBezTo>
                    <a:pt x="199076" y="187"/>
                    <a:pt x="221036" y="1907"/>
                    <a:pt x="247760" y="4951"/>
                  </a:cubicBezTo>
                  <a:cubicBezTo>
                    <a:pt x="327928" y="14079"/>
                    <a:pt x="500668" y="92561"/>
                    <a:pt x="613952" y="117167"/>
                  </a:cubicBezTo>
                  <a:lnTo>
                    <a:pt x="651120" y="122449"/>
                  </a:lnTo>
                  <a:lnTo>
                    <a:pt x="670208" y="144131"/>
                  </a:lnTo>
                  <a:cubicBezTo>
                    <a:pt x="683596" y="157749"/>
                    <a:pt x="696362" y="168861"/>
                    <a:pt x="708136" y="176401"/>
                  </a:cubicBezTo>
                  <a:cubicBezTo>
                    <a:pt x="755232" y="206563"/>
                    <a:pt x="789098" y="161583"/>
                    <a:pt x="825610" y="163701"/>
                  </a:cubicBezTo>
                  <a:cubicBezTo>
                    <a:pt x="862122" y="165819"/>
                    <a:pt x="870060" y="212913"/>
                    <a:pt x="927210" y="189101"/>
                  </a:cubicBezTo>
                  <a:cubicBezTo>
                    <a:pt x="934354" y="186125"/>
                    <a:pt x="942894" y="181973"/>
                    <a:pt x="952446" y="176899"/>
                  </a:cubicBezTo>
                  <a:lnTo>
                    <a:pt x="952972" y="176601"/>
                  </a:lnTo>
                  <a:lnTo>
                    <a:pt x="941206" y="199871"/>
                  </a:lnTo>
                  <a:cubicBezTo>
                    <a:pt x="914906" y="245903"/>
                    <a:pt x="883156" y="288717"/>
                    <a:pt x="866884" y="322451"/>
                  </a:cubicBezTo>
                  <a:cubicBezTo>
                    <a:pt x="823492" y="412409"/>
                    <a:pt x="702844" y="444689"/>
                    <a:pt x="670036" y="509775"/>
                  </a:cubicBezTo>
                  <a:cubicBezTo>
                    <a:pt x="653632" y="542319"/>
                    <a:pt x="661966" y="577907"/>
                    <a:pt x="670234" y="612963"/>
                  </a:cubicBezTo>
                  <a:lnTo>
                    <a:pt x="675686" y="643459"/>
                  </a:lnTo>
                  <a:lnTo>
                    <a:pt x="587486" y="675669"/>
                  </a:lnTo>
                  <a:cubicBezTo>
                    <a:pt x="513402" y="704507"/>
                    <a:pt x="444610" y="732025"/>
                    <a:pt x="412860" y="728851"/>
                  </a:cubicBezTo>
                  <a:cubicBezTo>
                    <a:pt x="349360" y="722499"/>
                    <a:pt x="453076" y="591267"/>
                    <a:pt x="412860" y="576451"/>
                  </a:cubicBezTo>
                  <a:cubicBezTo>
                    <a:pt x="372644" y="561635"/>
                    <a:pt x="224476" y="680167"/>
                    <a:pt x="171560" y="639951"/>
                  </a:cubicBezTo>
                  <a:cubicBezTo>
                    <a:pt x="118644" y="599735"/>
                    <a:pt x="131344" y="333035"/>
                    <a:pt x="95360" y="335151"/>
                  </a:cubicBezTo>
                  <a:cubicBezTo>
                    <a:pt x="90862" y="335415"/>
                    <a:pt x="85240" y="339283"/>
                    <a:pt x="78852" y="346015"/>
                  </a:cubicBezTo>
                  <a:lnTo>
                    <a:pt x="76124" y="349639"/>
                  </a:lnTo>
                  <a:cubicBezTo>
                    <a:pt x="76252" y="347535"/>
                    <a:pt x="76376" y="345431"/>
                    <a:pt x="76504" y="343327"/>
                  </a:cubicBezTo>
                  <a:cubicBezTo>
                    <a:pt x="76634" y="315955"/>
                    <a:pt x="74128" y="291495"/>
                    <a:pt x="65992" y="272447"/>
                  </a:cubicBezTo>
                  <a:cubicBezTo>
                    <a:pt x="57856" y="253397"/>
                    <a:pt x="45354" y="236355"/>
                    <a:pt x="30534" y="221379"/>
                  </a:cubicBezTo>
                  <a:lnTo>
                    <a:pt x="0" y="197461"/>
                  </a:lnTo>
                  <a:lnTo>
                    <a:pt x="12216" y="163107"/>
                  </a:lnTo>
                  <a:cubicBezTo>
                    <a:pt x="25112" y="116473"/>
                    <a:pt x="35564" y="68451"/>
                    <a:pt x="60436" y="46227"/>
                  </a:cubicBezTo>
                  <a:cubicBezTo>
                    <a:pt x="97740" y="12887"/>
                    <a:pt x="124332" y="-507"/>
                    <a:pt x="180390" y="15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13612F7-BF9A-DB48-5FE2-61D47F84D170}"/>
              </a:ext>
            </a:extLst>
          </p:cNvPr>
          <p:cNvGrpSpPr>
            <a:grpSpLocks noChangeAspect="1"/>
          </p:cNvGrpSpPr>
          <p:nvPr/>
        </p:nvGrpSpPr>
        <p:grpSpPr>
          <a:xfrm>
            <a:off x="699896" y="1119760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04A16336-5AB3-1060-7B5F-AB7C0E5D36B3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3F90CEF2-B0FC-84B6-6A68-AE7D5363BF4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1A857B21-7E6C-6A48-B051-A87B2AE18F0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16612404-A768-7625-720A-55FE72626BD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3F7ECE78-330B-6F87-C0FC-CE9B15653AF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C0AC61A5-08FF-1ACD-A65D-C3BC8E06B11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7397863A-F5B6-E2FD-DBB7-9B99296A82F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366C8D6A-511A-63BF-B4DD-FCD1BBB2B16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77A0BA9D-B2DC-8CD5-3CCF-362D6990C79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8E362843-9411-7F6B-7605-5E605C0983C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13C96C7B-FA5B-B6E2-1F6A-894357A6878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37632BFD-3142-48C9-2ED9-99A39403890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104064F5-9B40-D948-B2C0-C1C9EB2BF6D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CAF00A9D-6CE5-A4F0-15CD-827DF7A3D95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86BF06C5-2383-F218-495E-D4655B2FA42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265BBE7E-20F3-791D-62CD-8A9D94264907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A7EF1471-F728-818B-677E-E5E3DC14CAE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3AA59C38-3F80-15DF-800A-17FF904AA92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8E63C070-AED1-6BD6-D074-21C9D4AC32B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3A0ACA02-AF2B-1FEF-7573-2A1A26BC827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41BC1ADB-9153-2C3B-4051-7737A1EB5C7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E4757E6E-B298-2CE9-FB05-E65EC768326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42721E0C-D031-32AD-721C-6A3A9257245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F6BEA680-D59A-58AF-9017-4B280E98D29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F4DA90CC-8E02-BF4E-9BDD-F61898960E1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5E46745E-2C06-4313-500D-7028599ADC1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459A3959-2D73-3C6B-AD5D-949A387C8E6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A80607BE-41FB-89A2-3E86-DE524E1D3F0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305CF743-DC33-2C85-E4E4-A46216C6FDF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F3BACD5C-A4C3-76B2-138E-87E56077161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15606BCF-89E6-AEB5-96B0-F2D970D96DB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69CF1ABA-02C2-1614-8C57-E4E980D675D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7F67A785-D28F-D9BE-B80C-1027A92B3B7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5F45EDE6-C936-4115-DD2C-3D819058DDA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48EE05CB-E416-B651-6CE9-E9818D7D290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C7FA932B-5FF4-E286-CE5D-9DC77B80BD1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B342001E-D138-D53E-1AB4-1E4A8F280D8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1A4A9813-2FF8-05F5-013C-084B31B951D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F993EC1F-9E56-B690-7178-C45302AEE61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F27F6213-C215-71D2-8904-6A138841474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A9317084-4865-64E8-DC69-8295EAC38ED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7027BC46-DE3E-CF6D-F234-7776FDC44DC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A92296E2-0DE6-7896-C46E-79F8A6B42FF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008A484E-B551-A407-6080-FDB71913C8E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6D5A4635-F493-B31E-FB0D-011CB017365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A2095731-3B2F-B16D-4691-BF7E4CC3510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467A3D88-1973-3139-7310-06800EEFE4C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2FB797E6-31BA-F976-08AA-7E893DB148B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6559D371-3AC7-84C0-F1A3-3ED2DA4F78B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2F1DAD46-8478-867A-6114-86589E1F5C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51918" y="2410661"/>
              <a:ext cx="0" cy="333375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7E77A744-A621-E24B-28A7-48EF397BE8E3}"/>
                </a:ext>
              </a:extLst>
            </p:cNvPr>
            <p:cNvSpPr txBox="1"/>
            <p:nvPr/>
          </p:nvSpPr>
          <p:spPr>
            <a:xfrm>
              <a:off x="2357606" y="2744036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8018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266AB-79D4-375A-DA5A-E297D55315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15798612-BE64-9AF4-5BE1-499C25558C31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A33B6255-8A38-C080-94BD-5AF0B6D6B533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BB22AF8E-AEC5-8475-1542-F6EDEDE19478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4E6A0330-7857-C0BF-6073-D1BC6CA3EDEA}"/>
                </a:ext>
              </a:extLst>
            </p:cNvPr>
            <p:cNvSpPr txBox="1"/>
            <p:nvPr/>
          </p:nvSpPr>
          <p:spPr>
            <a:xfrm>
              <a:off x="8129145" y="2943225"/>
              <a:ext cx="11336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Aichi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527480EB-ED32-037A-A51D-7BE47EA42F38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6A4AED83-8019-6375-C6AF-7ABF7DB5B30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1246044C-6A06-24EE-6492-6EEB120E3C8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8E126F0C-21F3-0179-DFCD-66B84DC6535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7A811835-0250-F280-6017-E6279AF5290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33D7E08D-2A40-38E0-072A-9DCAE9A8147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C10E6236-8D55-85CF-FEBD-EC4755D4194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98E896BF-0438-4964-36AF-571AF46C8FA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00D9D35A-A32E-EB39-FBBA-F912DA07408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DC7207DF-29ED-0987-76C3-065D02B4C87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3BC58BED-2C4B-3C28-6E08-1D5D38CED72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6EFD0472-59A0-8F7F-E403-BDAB3FCA05A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44B24AF6-E8BB-BDA4-3DDF-6A87E9F50FE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9889EC2A-0C7C-FC42-63CF-11049BBCC7A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E637E914-8722-F528-EE5D-A63D00E3F1C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3A693B5B-CCA4-48E7-7F29-261AC923ADF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C9ABF89B-4C70-4B8D-34C9-E2D581A6C88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7EA480C6-2C1F-CA01-64B5-5CF3F648FAF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23C3BB00-816D-9DD9-A2A1-02AEC31A1C0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CAE6418A-9441-CB16-5C57-4BBACCEF149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E76B1058-FC27-9F95-D7CA-7009D7A923C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24B2EE1F-776A-5A45-2136-40803A7BB3E1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E9958DE4-4FBB-60D7-6C3C-2A829DB0521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9A5666E7-DB9A-39FF-AAB7-6F3521DE01E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3B04E43E-2578-EA0B-5A35-2051AFA4384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E37CFF78-080A-7128-B5E1-9AA1AC647C7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202C19C9-0F00-0A18-9581-3DF42F7ECE8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862F969F-0054-520B-13DE-2AC61C8E242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FAFA7737-0697-34A2-AF9D-1F5FDB311D4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95EA3C48-851F-E82E-9F14-A9C6B33AFF8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76302615-348F-D1F8-36F3-04D160195F9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260C03C7-49BB-A354-C188-9FF12183DD8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C6CB758E-A27E-3852-5EBA-8E0BCC4C96B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76E8902A-3E62-236B-35C4-075FB4BFC7F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E3F5142C-7A65-E81D-93E4-C386E5FF7D0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2A4C243C-0676-17D4-A6AF-55226A79DF8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D11716CF-0996-3321-D644-77FCB93E679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7EDEEB5B-2298-608C-D07B-119806E3A8B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FC32001A-5859-05DE-A084-B21555E30831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062D77EC-ADD7-92A9-B102-A6E2A3A9CF9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53B3DBBB-6C19-D2F2-8C71-CF1602EAABD2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0C1B7BFC-0D8E-164A-4752-3EE13566974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1A0018C5-E863-5CFD-5DD4-35CC150E9F8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0493C86B-1711-698D-2EC7-90E6A026384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6DAB0563-78C7-B09E-7722-F96A656941B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AD156A11-B4F7-933D-71ED-2314EFCB174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55396315-6D74-010C-05A6-FC1188E1EE6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849C010A-A132-CDE4-0FB4-3E5F993DA3B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BA90594A-2CCE-6D25-11A5-64DBEE1C178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633F146B-E138-D4CB-40F9-27D70DAFCF6B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愛知県の場所を示すイラスト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BFD1E038-6C08-541D-FB48-62BA828D50C3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0B869C6E-A391-E2D6-BFC1-0893F085BF52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9CEBC53D-CBF9-E00F-FDA7-2FEB13DC36BE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A47D2863-9989-13A8-C230-B3F257F94B04}"/>
                </a:ext>
              </a:extLst>
            </p:cNvPr>
            <p:cNvSpPr txBox="1"/>
            <p:nvPr/>
          </p:nvSpPr>
          <p:spPr>
            <a:xfrm>
              <a:off x="8129145" y="5800785"/>
              <a:ext cx="11336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Aichi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EA758D-F033-9A1E-B82D-5086252DA0C9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19BB90A2-724B-B2C6-0DBD-B5E9B5578DBB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D21EA90F-C712-056A-1100-F504ED1B7B8E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37503527-3E04-8359-C0AE-EDB49C96B5ED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533A1F5B-240D-53A1-1021-1967BC039F7F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60B63DE1-C3D9-3AF6-CBEC-AA945F2DB5DC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2D118397-775F-E2B2-3700-F03C96F64954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3166EC0B-C4BF-A6B3-FEFF-2E7A0EF56E30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BE2E4781-4DE2-0AF7-92B7-8F91B2E6FF8A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768FF225-CAE9-D497-7A0C-A44B5A468901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7C52E42D-993F-4B35-496A-4E76ED6F8513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705E562C-9E12-66D9-D26A-0F1F7CD1B7A3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B80A5A3B-580A-91DD-B6D9-944959289FA7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7D52FA22-00DA-9D88-FE4C-149E11BA45D0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1B9487CA-F929-8AFD-EB30-CB4B1ACAB85B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58C7A5E4-44EC-0B38-B08B-15054A05F889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1876EE0D-BEFA-DEF3-9323-D4ABA3E2CD31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FF845A06-636B-B89B-6EBA-3AE51EB0B59F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3E3A123E-17AD-41F2-CAC8-13049886D088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D024AF40-464A-2BA5-A3A7-485BAD7BBF12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5648C61F-861B-BE2A-0998-9237BC416925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9937450C-E619-0D66-3A3E-C10442C87ABD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8BF8EFD0-C93F-762A-9765-BAB33F026307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F9963B5C-D900-8EE9-658A-EAAC1F64A3FD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A2463E70-AEC2-0D77-17A1-8ED447E222AB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86C8A82E-5190-9FA3-82E9-CEFCE7F56EE0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EC1E5560-88CD-0958-C609-D4E013340EFC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CE654E1B-F22D-7B8D-312B-1E38C9177598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22FDB43E-3E38-4D9E-FFDD-38AF5BEA9A00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49173BAE-CB7E-C325-8240-00394DD2FCB8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44FE6D12-962A-EFC7-6134-7CBF64F5364A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517E1910-4CF6-1C97-87E0-316C5138D77A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17B99D92-CBB7-E678-F0E5-81076D8B7952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427BAEC2-BC23-1E57-9035-F336A278AC3D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8DCAD8FE-ACE7-A3CF-3C3D-B53E794F119C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2FF2B68F-9848-E929-A9B1-AA64B1CF16EA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8F872F85-5909-4198-8DD5-9FED1BCC8F00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1C26AEA3-54B7-4902-7E05-75F349904BD0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6E2BDEC5-CDEF-462A-F388-F7605462AA46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1AF746B6-1834-21B6-2D23-383468FB3664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167E946C-14BB-B32A-7D71-977F068E359C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A75E825F-E4B2-E9D9-FBBD-A173740540A3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881359C4-585A-5E15-9491-166F8419A7DB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8A5BBE59-B363-9982-A2C5-AD82E9E2ADBE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91840CDA-DFBE-D8B8-C7B6-21021373CCC6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4E6E12A4-BA60-9402-9AA0-6A30E13D5755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D7127BFF-60DC-4894-261B-6229F1075A94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B0868C9A-93FF-A1EB-D9F0-7EF7E16ADD6C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77BB8032-B278-FA5D-2E7C-3247D34C2FBC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2FDF7A23-0144-0623-61D2-EB2A802175F4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7D7018A1-BE53-9C61-E755-7D929B24027F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B9DDA89E-9B83-D0D6-9AFC-7CCC8A928CAA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DB0F7C67-A168-6766-81E2-10B79F8C440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C72B44DB-23AF-7FEB-0E3B-A3BB40BFDA27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7FA65B3E-AB7D-9F01-FD5D-45106044090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FB472CF1-6B6A-CB73-D780-B78EAB72E2C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93233B13-3DEC-6255-684C-4F7CC058D74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6EC5E400-AE24-64DA-0BF4-63AF401D3C6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968EC339-259E-B1B6-A33D-0CDE64E8786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4280D83D-C840-A662-0FC1-8912870D40E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2650FF53-8A49-5B77-FF25-2BFB57380FC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67578950-7966-B139-BF6F-DAEEC369EA0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FAA65657-4FF2-C6B7-BE8E-EB41BF7CA83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492CA872-3C7F-8230-1C42-2948049FF41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0B7FFCD7-124A-9843-1F9A-5A0D14DEA29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6853A12D-0B7A-476D-44CF-C5DEE125A7E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A025F3A0-E209-8F3B-94C3-3293B1C675B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EE518E84-B475-C5B2-9479-7C87A5E686E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447BBDFE-1CDA-E3EE-DD54-22EA46EC1E1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35BD43EA-6894-3EBE-DFCB-FF8E4A9C5FF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FD22CACB-A420-6A9E-A189-5CD3AFE1477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F6D321B3-0844-29FD-F6D7-889B08D29F3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B49A6A26-8815-AE0D-B6AA-8A0B3ED6BC4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D0C7F068-BB5D-2988-674F-2534B71032A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B2AF1CFB-4DA5-254E-9F7A-38EB0D7966D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65A4D2D3-0FF4-EF78-00FE-13E551FF7B7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3FEFF9F1-A3F3-A97B-FC94-DAB59C786EF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F912E94B-7476-8051-75E6-CB993645C1E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06004D3C-4B86-EADA-E38F-67BC74A1D3A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5E609F43-53C8-509B-88FA-B24BFBB0F29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4449FC9D-C726-115F-6E75-A9C662A72E3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E50F8128-0BE0-CA7A-1815-3C6ED10939B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B3069F36-6472-CD26-0110-B921FF2428A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7085B567-6090-AD27-7A82-5351D972F57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395A7124-41E8-3A62-4956-923BF1D9F38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28D026B3-5BFF-61A5-F073-FA398CE6F7D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E5DB3CFF-875A-D589-6BDF-59EFB5EDAB1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01D1553B-0764-527A-EFBD-AF5D719995E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53BA7EC3-98B0-A4A7-DD62-839CDB88BF0A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E756ACA8-CAC3-7667-CBED-14D2BDE9FB97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2B194FCA-0590-7B3B-169E-3864848227D2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98BEBA00-983B-DB6D-95A6-0B904440289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A86C3FD5-157E-A0C3-F5E8-458A972C55F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52AB9DF8-F109-4463-9655-E23310DEED2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E71C8E17-EA2E-F20F-63E9-A40A65BEB04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AA81DDF6-C66B-9AFE-73FB-B26AA2E1E77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19FF2F39-DEA5-E684-A298-344582A000D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F6DE41E5-45B0-6B60-38C9-C157EBC044D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39BDB837-794A-C256-B758-1EF354C7269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6C67E04-F3A9-806D-EAB6-851ADB858F9E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F79FB51B-B84F-56D6-8D12-74FA78A062FE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0DD6BFAE-E391-F476-51E7-186B20C62273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9A63A950-2EB5-DC59-D96C-C57CD8CD896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A1030F9E-27A4-314C-5C34-FCC52F38ECA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BCF51750-0E3B-0E51-E684-61DFF09E8CB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327A9046-928F-F5EE-A9C1-A1E448AB6E1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9CFA44E8-CED6-A876-7722-31712CB8008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EAB8F8DD-343A-DD48-3DBC-DE5FADAA8C9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C2A9323C-031A-9BB5-7439-5B234E74656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738BEC72-96CF-E9FD-09C6-35F38D559C8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51AD6727-E26C-3BC7-C047-4E4E77DE9EF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47B46E26-70C9-68F8-1979-09375939DB4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5FD5774D-89A9-1E7E-3192-E612DAE7FFA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EE554E7D-C98F-E4D4-5EB5-32BA6F89850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C1C66477-4ADB-71B5-269F-E99609E4235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FA373DA2-C741-5CBE-0E06-7713ED1DE31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0A94837D-C056-47EC-3C99-81806664D50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ECF7BD07-25F9-6D6C-C118-384EAC0357B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DE4B1511-8E6C-3172-253A-C9005E8658A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42B87A83-5428-A8CC-C63E-647D578FC34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F5A87DF5-91A2-525B-CCAF-6F7E84873B6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BF344534-E2E1-3DD7-BA1A-7329C5C85E3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45BBC1F4-5328-2C1B-DE6E-5A2BD033DAD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BF74DA48-9DB4-7255-BE8B-DFECA673260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43C80A0D-497A-71A3-B98B-DB666E78F00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1BFEC773-BC37-15C4-4B0B-322CE061894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CCA02AAC-1320-7533-7FB4-805875360B5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EECC6A39-7E27-389E-0FCB-9B54921E665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D66B5142-82B4-0182-F390-C246F141D6A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C8ECFA31-5F9F-E89F-F3B3-7911BD382D9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57AE909C-E85F-1380-B909-A4CB106FE8A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CBC3A728-3D9A-945C-4FCC-15B662CF8A6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3395673D-42E3-77C8-CA60-9D412012DDA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C37231EC-338E-9F07-B838-817FF961223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499CAD52-3107-3E66-8CB6-9BA6B4C01A0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5D986F65-378F-801A-3164-DF5DDAAE279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58968FCD-6D6A-EB2A-5D06-4D4959FBEE1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B023462C-A3A5-D2CF-7619-B7E0A5DDA80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E1E6E947-E3DC-A4D9-E87B-A60D5DFC7B6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A9E89F6C-3F49-4530-7074-7DC18448285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9CD12999-0D07-07C8-D7D2-5BC035060C2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35CB2DD7-9A35-04A1-A387-A25B69B98E9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0BA6AA72-7478-18E6-E38A-ACC104E864E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A3352933-698E-ADE0-9A68-3AB3CC8EB98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BA7C1AF2-B512-342C-7432-4509A6C6AE0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28A2BA2C-EF67-7159-8543-ADA8E3AE8438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D76DB261-78E6-BE95-DCF0-BF3EE6DC9FB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CC18932D-DBB1-C96F-6BB1-CF417BDEDE2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F7202D5E-B634-4B20-87B8-F106A23D5E3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5E2FF9E3-70A3-6F42-4218-95F8C90F6E98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3EF2BC7C-FB59-BB29-EC49-24516E7D39C9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72E048CC-1F57-84E4-3388-55CF6C778119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D9ACAAD8-5C44-E750-7D2B-D5C45A658759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60C9729-1D14-3DAF-C8C1-7A21F68C9732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9632080-D70C-1CA1-7DBD-77C4720980EE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1890EF9C-ADA9-D005-5E99-C711A52F5AF3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9FC507BE-864B-CD5A-4611-09462E959FBF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4A106DA3-4781-BF30-1658-5144BB6A08EF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730A231C-30A5-D031-5C0D-FE37E9259C55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6EBE54AA-19B7-0D4F-35BF-F39348B07E7B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62FE9A98-E984-F534-6B44-1CACA141A5DB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E5DA59FE-0219-68F6-BB97-DCCDCBC8218D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89918F2D-6C36-7E1F-58B3-0EA1093FD9B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4BFA1248-7772-69AD-F011-D6C0E3CEB906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63E1CB7E-E56F-9D0E-5B76-0968130A7D6E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874B72F9-B049-4D09-83F2-7AD22277DE4A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7002B3C-1313-4461-45AD-B71650933E60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71813F98-4109-DFA1-AE4F-B50B73D11DE7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821B5BAC-E475-CCE9-62AB-A727E0806A10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3BB39401-710C-0F1B-8446-7C4A3E880A13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80097F6E-393A-D15F-74AE-45BAC98B2821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B3843610-A197-983A-D1AF-1F0D93B659AA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3D0A1F61-82D0-2DE7-E0E8-EF375EC55295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63C294E4-4DFF-8B1C-17FF-2FEB75E89352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BCCA2210-27CE-0AFD-700B-AB4907EF4094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541FD5DA-D04C-2F6C-ADE5-3680AD5490EE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38AC37AC-FC1F-8822-3EAC-1CFD6277318E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E51C27A3-0CC4-64B1-1969-643EB407BC07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BA5145E7-98B5-2A99-3E64-4CC390D00403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A834E9BA-42A4-BC21-FE04-B2946427A815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0E833DD0-4A6F-AA80-CB8C-929142793653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5983DBCA-A118-57DF-6E30-2D8F47C1C08F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A35A9B08-145F-6BC2-EEEB-E67D1A4D033D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5E208A0E-601B-805C-FBA9-4D8485937207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3FB4E5F3-5168-84E4-AE99-07D912FF18CD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C36107AC-1B6B-695F-8F8B-194C1B490B26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442A5893-D151-C844-D0E5-F56E237100E4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ECE5DAF1-BE20-BA9B-4498-EB174FC6A1B8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2CB551A7-9DDD-70F3-5D8D-7D1584F92425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B9199257-CF59-7B1A-A78C-C2DF88351FF8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1764284C-932E-9CA6-4C9C-B1FFBC5532E5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77CDDE45-1DE7-399F-3A08-3C21E319AB5F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D7DC5633-206C-BC32-7F60-0A44506BD84A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348A5914-C70B-10E9-39D0-1702C0E9C646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12590F65-7F7F-2DF1-6DC2-2E42C8E5F00D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D2C06312-9173-5468-EDF1-74DB44B89184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15C51681-8526-8E6A-C789-139252A3AE43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479724BA-F2BB-E01A-73AE-C18724E108A9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473D7BB5-3F55-2C6D-3BFE-7D9255D4F55A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5818CA2C-084B-ADCE-B1D0-2AFC0BE74F5C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A0E6FB7A-7FE3-36D5-6FB3-49D3ACE12636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2B6090D4-BF65-DFD2-8203-472D1A0EFF8C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53987F14-60C6-FD32-BFD6-9DC84860D48E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D2F0C07E-BD35-F3E0-5484-FE1ABC1F70BC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B2747C1-4E22-4FDB-DB98-F5EC0539515B}"/>
                </a:ext>
              </a:extLst>
            </p:cNvPr>
            <p:cNvSpPr/>
            <p:nvPr/>
          </p:nvSpPr>
          <p:spPr>
            <a:xfrm>
              <a:off x="3679191" y="965200"/>
              <a:ext cx="1595559" cy="1091204"/>
            </a:xfrm>
            <a:custGeom>
              <a:avLst/>
              <a:gdLst>
                <a:gd name="connsiteX0" fmla="*/ 923778 w 3614238"/>
                <a:gd name="connsiteY0" fmla="*/ 1515 h 3126703"/>
                <a:gd name="connsiteX1" fmla="*/ 958476 w 3614238"/>
                <a:gd name="connsiteY1" fmla="*/ 1827 h 3126703"/>
                <a:gd name="connsiteX2" fmla="*/ 1234248 w 3614238"/>
                <a:gd name="connsiteY2" fmla="*/ 263083 h 3126703"/>
                <a:gd name="connsiteX3" fmla="*/ 1611618 w 3614238"/>
                <a:gd name="connsiteY3" fmla="*/ 524341 h 3126703"/>
                <a:gd name="connsiteX4" fmla="*/ 1901906 w 3614238"/>
                <a:gd name="connsiteY4" fmla="*/ 437255 h 3126703"/>
                <a:gd name="connsiteX5" fmla="*/ 2235734 w 3614238"/>
                <a:gd name="connsiteY5" fmla="*/ 669483 h 3126703"/>
                <a:gd name="connsiteX6" fmla="*/ 2729218 w 3614238"/>
                <a:gd name="connsiteY6" fmla="*/ 437255 h 3126703"/>
                <a:gd name="connsiteX7" fmla="*/ 2830818 w 3614238"/>
                <a:gd name="connsiteY7" fmla="*/ 756569 h 3126703"/>
                <a:gd name="connsiteX8" fmla="*/ 3266250 w 3614238"/>
                <a:gd name="connsiteY8" fmla="*/ 640455 h 3126703"/>
                <a:gd name="connsiteX9" fmla="*/ 3506074 w 3614238"/>
                <a:gd name="connsiteY9" fmla="*/ 674359 h 3126703"/>
                <a:gd name="connsiteX10" fmla="*/ 3614238 w 3614238"/>
                <a:gd name="connsiteY10" fmla="*/ 689339 h 3126703"/>
                <a:gd name="connsiteX11" fmla="*/ 3567274 w 3614238"/>
                <a:gd name="connsiteY11" fmla="*/ 722715 h 3126703"/>
                <a:gd name="connsiteX12" fmla="*/ 3528410 w 3614238"/>
                <a:gd name="connsiteY12" fmla="*/ 754755 h 3126703"/>
                <a:gd name="connsiteX13" fmla="*/ 3404586 w 3614238"/>
                <a:gd name="connsiteY13" fmla="*/ 1164331 h 3126703"/>
                <a:gd name="connsiteX14" fmla="*/ 3147410 w 3614238"/>
                <a:gd name="connsiteY14" fmla="*/ 1631055 h 3126703"/>
                <a:gd name="connsiteX15" fmla="*/ 2766410 w 3614238"/>
                <a:gd name="connsiteY15" fmla="*/ 2078731 h 3126703"/>
                <a:gd name="connsiteX16" fmla="*/ 2480662 w 3614238"/>
                <a:gd name="connsiteY16" fmla="*/ 2402579 h 3126703"/>
                <a:gd name="connsiteX17" fmla="*/ 2495322 w 3614238"/>
                <a:gd name="connsiteY17" fmla="*/ 2676871 h 3126703"/>
                <a:gd name="connsiteX18" fmla="*/ 2502922 w 3614238"/>
                <a:gd name="connsiteY18" fmla="*/ 2749811 h 3126703"/>
                <a:gd name="connsiteX19" fmla="*/ 2438398 w 3614238"/>
                <a:gd name="connsiteY19" fmla="*/ 2762151 h 3126703"/>
                <a:gd name="connsiteX20" fmla="*/ 2042514 w 3614238"/>
                <a:gd name="connsiteY20" fmla="*/ 2859779 h 3126703"/>
                <a:gd name="connsiteX21" fmla="*/ 1128110 w 3614238"/>
                <a:gd name="connsiteY21" fmla="*/ 3126479 h 3126703"/>
                <a:gd name="connsiteX22" fmla="*/ 1213838 w 3614238"/>
                <a:gd name="connsiteY22" fmla="*/ 2812155 h 3126703"/>
                <a:gd name="connsiteX23" fmla="*/ 1471010 w 3614238"/>
                <a:gd name="connsiteY23" fmla="*/ 2831207 h 3126703"/>
                <a:gd name="connsiteX24" fmla="*/ 1728186 w 3614238"/>
                <a:gd name="connsiteY24" fmla="*/ 2726431 h 3126703"/>
                <a:gd name="connsiteX25" fmla="*/ 1842486 w 3614238"/>
                <a:gd name="connsiteY25" fmla="*/ 2583555 h 3126703"/>
                <a:gd name="connsiteX26" fmla="*/ 2004410 w 3614238"/>
                <a:gd name="connsiteY26" fmla="*/ 2516879 h 3126703"/>
                <a:gd name="connsiteX27" fmla="*/ 2004410 w 3614238"/>
                <a:gd name="connsiteY27" fmla="*/ 2307331 h 3126703"/>
                <a:gd name="connsiteX28" fmla="*/ 1680562 w 3614238"/>
                <a:gd name="connsiteY28" fmla="*/ 2183507 h 3126703"/>
                <a:gd name="connsiteX29" fmla="*/ 1537686 w 3614238"/>
                <a:gd name="connsiteY29" fmla="*/ 2278755 h 3126703"/>
                <a:gd name="connsiteX30" fmla="*/ 1223362 w 3614238"/>
                <a:gd name="connsiteY30" fmla="*/ 2288279 h 3126703"/>
                <a:gd name="connsiteX31" fmla="*/ 851886 w 3614238"/>
                <a:gd name="connsiteY31" fmla="*/ 2164455 h 3126703"/>
                <a:gd name="connsiteX32" fmla="*/ 813786 w 3614238"/>
                <a:gd name="connsiteY32" fmla="*/ 2364479 h 3126703"/>
                <a:gd name="connsiteX33" fmla="*/ 966186 w 3614238"/>
                <a:gd name="connsiteY33" fmla="*/ 2516879 h 3126703"/>
                <a:gd name="connsiteX34" fmla="*/ 966186 w 3614238"/>
                <a:gd name="connsiteY34" fmla="*/ 2631179 h 3126703"/>
                <a:gd name="connsiteX35" fmla="*/ 537562 w 3614238"/>
                <a:gd name="connsiteY35" fmla="*/ 2421631 h 3126703"/>
                <a:gd name="connsiteX36" fmla="*/ 585186 w 3614238"/>
                <a:gd name="connsiteY36" fmla="*/ 2031107 h 3126703"/>
                <a:gd name="connsiteX37" fmla="*/ 480410 w 3614238"/>
                <a:gd name="connsiteY37" fmla="*/ 1859655 h 3126703"/>
                <a:gd name="connsiteX38" fmla="*/ 480410 w 3614238"/>
                <a:gd name="connsiteY38" fmla="*/ 1373879 h 3126703"/>
                <a:gd name="connsiteX39" fmla="*/ 236334 w 3614238"/>
                <a:gd name="connsiteY39" fmla="*/ 1378047 h 3126703"/>
                <a:gd name="connsiteX40" fmla="*/ 219310 w 3614238"/>
                <a:gd name="connsiteY40" fmla="*/ 1383407 h 3126703"/>
                <a:gd name="connsiteX41" fmla="*/ 220630 w 3614238"/>
                <a:gd name="connsiteY41" fmla="*/ 1374787 h 3126703"/>
                <a:gd name="connsiteX42" fmla="*/ 218248 w 3614238"/>
                <a:gd name="connsiteY42" fmla="*/ 1235543 h 3126703"/>
                <a:gd name="connsiteX43" fmla="*/ 33870 w 3614238"/>
                <a:gd name="connsiteY43" fmla="*/ 965099 h 3126703"/>
                <a:gd name="connsiteX44" fmla="*/ 0 w 3614238"/>
                <a:gd name="connsiteY44" fmla="*/ 938557 h 3126703"/>
                <a:gd name="connsiteX45" fmla="*/ 13234 w 3614238"/>
                <a:gd name="connsiteY45" fmla="*/ 864745 h 3126703"/>
                <a:gd name="connsiteX46" fmla="*/ 247276 w 3614238"/>
                <a:gd name="connsiteY46" fmla="*/ 146969 h 3126703"/>
                <a:gd name="connsiteX47" fmla="*/ 668190 w 3614238"/>
                <a:gd name="connsiteY47" fmla="*/ 146969 h 3126703"/>
                <a:gd name="connsiteX48" fmla="*/ 923778 w 3614238"/>
                <a:gd name="connsiteY48" fmla="*/ 1515 h 312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614238" h="3126703">
                  <a:moveTo>
                    <a:pt x="923778" y="1515"/>
                  </a:moveTo>
                  <a:cubicBezTo>
                    <a:pt x="935156" y="-517"/>
                    <a:pt x="946684" y="-593"/>
                    <a:pt x="958476" y="1827"/>
                  </a:cubicBezTo>
                  <a:cubicBezTo>
                    <a:pt x="1052818" y="21179"/>
                    <a:pt x="1125390" y="175999"/>
                    <a:pt x="1234248" y="263083"/>
                  </a:cubicBezTo>
                  <a:cubicBezTo>
                    <a:pt x="1343106" y="350171"/>
                    <a:pt x="1500342" y="495311"/>
                    <a:pt x="1611618" y="524341"/>
                  </a:cubicBezTo>
                  <a:cubicBezTo>
                    <a:pt x="1722894" y="553371"/>
                    <a:pt x="1797886" y="413065"/>
                    <a:pt x="1901906" y="437255"/>
                  </a:cubicBezTo>
                  <a:cubicBezTo>
                    <a:pt x="2005922" y="461445"/>
                    <a:pt x="2097846" y="669483"/>
                    <a:pt x="2235734" y="669483"/>
                  </a:cubicBezTo>
                  <a:cubicBezTo>
                    <a:pt x="2373618" y="669483"/>
                    <a:pt x="2630038" y="422741"/>
                    <a:pt x="2729218" y="437255"/>
                  </a:cubicBezTo>
                  <a:cubicBezTo>
                    <a:pt x="2828402" y="451769"/>
                    <a:pt x="2741314" y="722703"/>
                    <a:pt x="2830818" y="756569"/>
                  </a:cubicBezTo>
                  <a:cubicBezTo>
                    <a:pt x="2920322" y="790435"/>
                    <a:pt x="3026762" y="584817"/>
                    <a:pt x="3266250" y="640455"/>
                  </a:cubicBezTo>
                  <a:cubicBezTo>
                    <a:pt x="3326122" y="654365"/>
                    <a:pt x="3410786" y="662831"/>
                    <a:pt x="3506074" y="674359"/>
                  </a:cubicBezTo>
                  <a:lnTo>
                    <a:pt x="3614238" y="689339"/>
                  </a:lnTo>
                  <a:lnTo>
                    <a:pt x="3567274" y="722715"/>
                  </a:lnTo>
                  <a:cubicBezTo>
                    <a:pt x="3552750" y="733739"/>
                    <a:pt x="3539722" y="744437"/>
                    <a:pt x="3528410" y="754755"/>
                  </a:cubicBezTo>
                  <a:cubicBezTo>
                    <a:pt x="3347438" y="919855"/>
                    <a:pt x="3468086" y="1018279"/>
                    <a:pt x="3404586" y="1164331"/>
                  </a:cubicBezTo>
                  <a:cubicBezTo>
                    <a:pt x="3341086" y="1310379"/>
                    <a:pt x="3253774" y="1478655"/>
                    <a:pt x="3147410" y="1631055"/>
                  </a:cubicBezTo>
                  <a:cubicBezTo>
                    <a:pt x="3041050" y="1783455"/>
                    <a:pt x="2877538" y="1950143"/>
                    <a:pt x="2766410" y="2078731"/>
                  </a:cubicBezTo>
                  <a:cubicBezTo>
                    <a:pt x="2655286" y="2207319"/>
                    <a:pt x="2474314" y="2127943"/>
                    <a:pt x="2480662" y="2402579"/>
                  </a:cubicBezTo>
                  <a:cubicBezTo>
                    <a:pt x="2482250" y="2471239"/>
                    <a:pt x="2486118" y="2566787"/>
                    <a:pt x="2495322" y="2676871"/>
                  </a:cubicBezTo>
                  <a:lnTo>
                    <a:pt x="2502922" y="2749811"/>
                  </a:lnTo>
                  <a:lnTo>
                    <a:pt x="2438398" y="2762151"/>
                  </a:lnTo>
                  <a:cubicBezTo>
                    <a:pt x="2312786" y="2789931"/>
                    <a:pt x="2182214" y="2824855"/>
                    <a:pt x="2042514" y="2859779"/>
                  </a:cubicBezTo>
                  <a:cubicBezTo>
                    <a:pt x="1763114" y="2929631"/>
                    <a:pt x="1266222" y="3134419"/>
                    <a:pt x="1128110" y="3126479"/>
                  </a:cubicBezTo>
                  <a:cubicBezTo>
                    <a:pt x="989998" y="3118543"/>
                    <a:pt x="1156686" y="2861367"/>
                    <a:pt x="1213838" y="2812155"/>
                  </a:cubicBezTo>
                  <a:cubicBezTo>
                    <a:pt x="1270986" y="2762943"/>
                    <a:pt x="1385286" y="2845495"/>
                    <a:pt x="1471010" y="2831207"/>
                  </a:cubicBezTo>
                  <a:cubicBezTo>
                    <a:pt x="1556738" y="2816919"/>
                    <a:pt x="1666274" y="2767707"/>
                    <a:pt x="1728186" y="2726431"/>
                  </a:cubicBezTo>
                  <a:cubicBezTo>
                    <a:pt x="1790098" y="2685155"/>
                    <a:pt x="1796450" y="2618479"/>
                    <a:pt x="1842486" y="2583555"/>
                  </a:cubicBezTo>
                  <a:cubicBezTo>
                    <a:pt x="1888522" y="2548631"/>
                    <a:pt x="1977426" y="2562919"/>
                    <a:pt x="2004410" y="2516879"/>
                  </a:cubicBezTo>
                  <a:cubicBezTo>
                    <a:pt x="2031402" y="2470843"/>
                    <a:pt x="2058386" y="2362891"/>
                    <a:pt x="2004410" y="2307331"/>
                  </a:cubicBezTo>
                  <a:cubicBezTo>
                    <a:pt x="1950438" y="2251767"/>
                    <a:pt x="1758350" y="2188267"/>
                    <a:pt x="1680562" y="2183507"/>
                  </a:cubicBezTo>
                  <a:cubicBezTo>
                    <a:pt x="1602774" y="2178743"/>
                    <a:pt x="1613886" y="2261295"/>
                    <a:pt x="1537686" y="2278755"/>
                  </a:cubicBezTo>
                  <a:cubicBezTo>
                    <a:pt x="1461486" y="2296219"/>
                    <a:pt x="1337662" y="2307331"/>
                    <a:pt x="1223362" y="2288279"/>
                  </a:cubicBezTo>
                  <a:cubicBezTo>
                    <a:pt x="1109062" y="2269231"/>
                    <a:pt x="920150" y="2151755"/>
                    <a:pt x="851886" y="2164455"/>
                  </a:cubicBezTo>
                  <a:cubicBezTo>
                    <a:pt x="783622" y="2177155"/>
                    <a:pt x="794738" y="2305743"/>
                    <a:pt x="813786" y="2364479"/>
                  </a:cubicBezTo>
                  <a:cubicBezTo>
                    <a:pt x="832838" y="2423219"/>
                    <a:pt x="940786" y="2472431"/>
                    <a:pt x="966186" y="2516879"/>
                  </a:cubicBezTo>
                  <a:cubicBezTo>
                    <a:pt x="991586" y="2561331"/>
                    <a:pt x="1037622" y="2647055"/>
                    <a:pt x="966186" y="2631179"/>
                  </a:cubicBezTo>
                  <a:cubicBezTo>
                    <a:pt x="894750" y="2615307"/>
                    <a:pt x="601062" y="2521643"/>
                    <a:pt x="537562" y="2421631"/>
                  </a:cubicBezTo>
                  <a:cubicBezTo>
                    <a:pt x="474062" y="2321619"/>
                    <a:pt x="594710" y="2124767"/>
                    <a:pt x="585186" y="2031107"/>
                  </a:cubicBezTo>
                  <a:cubicBezTo>
                    <a:pt x="575662" y="1937443"/>
                    <a:pt x="497874" y="1969195"/>
                    <a:pt x="480410" y="1859655"/>
                  </a:cubicBezTo>
                  <a:cubicBezTo>
                    <a:pt x="462950" y="1750119"/>
                    <a:pt x="564550" y="1432619"/>
                    <a:pt x="480410" y="1373879"/>
                  </a:cubicBezTo>
                  <a:cubicBezTo>
                    <a:pt x="438342" y="1344511"/>
                    <a:pt x="338726" y="1350863"/>
                    <a:pt x="236334" y="1378047"/>
                  </a:cubicBezTo>
                  <a:lnTo>
                    <a:pt x="219310" y="1383407"/>
                  </a:lnTo>
                  <a:lnTo>
                    <a:pt x="220630" y="1374787"/>
                  </a:lnTo>
                  <a:cubicBezTo>
                    <a:pt x="225958" y="1323987"/>
                    <a:pt x="226714" y="1277271"/>
                    <a:pt x="218248" y="1235543"/>
                  </a:cubicBezTo>
                  <a:cubicBezTo>
                    <a:pt x="192848" y="1110355"/>
                    <a:pt x="104856" y="1023271"/>
                    <a:pt x="33870" y="965099"/>
                  </a:cubicBezTo>
                  <a:lnTo>
                    <a:pt x="0" y="938557"/>
                  </a:lnTo>
                  <a:lnTo>
                    <a:pt x="13234" y="864745"/>
                  </a:lnTo>
                  <a:cubicBezTo>
                    <a:pt x="76280" y="541123"/>
                    <a:pt x="158376" y="279411"/>
                    <a:pt x="247276" y="146969"/>
                  </a:cubicBezTo>
                  <a:cubicBezTo>
                    <a:pt x="365810" y="-29621"/>
                    <a:pt x="549658" y="171159"/>
                    <a:pt x="668190" y="146969"/>
                  </a:cubicBezTo>
                  <a:cubicBezTo>
                    <a:pt x="771908" y="125803"/>
                    <a:pt x="844138" y="15737"/>
                    <a:pt x="923778" y="1515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5AC9AF3D-820E-4EB0-909D-5CC556B53EBB}"/>
                </a:ext>
              </a:extLst>
            </p:cNvPr>
            <p:cNvCxnSpPr>
              <a:cxnSpLocks/>
              <a:endCxn id="2031" idx="22"/>
            </p:cNvCxnSpPr>
            <p:nvPr/>
          </p:nvCxnSpPr>
          <p:spPr>
            <a:xfrm>
              <a:off x="4378325" y="1403350"/>
              <a:ext cx="1040509" cy="1353695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52C3820F-B77E-54CB-49C8-949B6AF1644E}"/>
              </a:ext>
            </a:extLst>
          </p:cNvPr>
          <p:cNvGrpSpPr/>
          <p:nvPr/>
        </p:nvGrpSpPr>
        <p:grpSpPr>
          <a:xfrm>
            <a:off x="3684272" y="3807460"/>
            <a:ext cx="2567937" cy="2593340"/>
            <a:chOff x="3684272" y="3807460"/>
            <a:chExt cx="2567937" cy="2593340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BC2285F8-6A09-ECF4-7AF3-280DB4DD0B0A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53E46EEA-5B1D-AFB7-ED49-9F6F851D4C60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9FFF54B0-785D-E5C1-AFCD-AF9717A4BC51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5C17ED35-E3CD-B768-2F75-EFC1A96B23D4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E05C0794-3DE3-0F5E-63FA-5B23A344251F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F2509A57-AC2D-7209-B3AB-C1BAFE0D1B06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9A76E2F0-02AD-C4D7-248F-B952515B7440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6BA041B0-BCB9-9BA8-1DED-BD4ECD788860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B0025CA9-A3CF-94D1-87B7-5BD6DAB9324A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5DC1C765-0652-2D39-6F93-ED5D7728DD65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58A850BC-327D-366A-9D08-1B7B5274D25F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425E5F7E-B235-783B-7483-3899ACCCB029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15C835D1-8263-04DA-AE8C-111B26813DB2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10091533-3C33-9939-115A-5329434137B5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50D74B82-6C2F-E9E3-CFE3-1BE96BF55383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2F2C3368-7C96-A95D-F95A-72D94B83054E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61B17A75-764B-6CA0-D369-795C8BCA2BAC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995EB0C5-E87C-DDDF-094E-CDEFE8009C67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2E9ED0AC-FB6D-01C4-E7CC-29A0DB2A8D1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D39E13AA-19A8-4B6E-350A-1AD79662FF38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7D3C072E-31B7-5306-F7C3-B8B2A414EB27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97D600F2-ADEF-0ADF-9142-6177250EBA9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0DA0B7B6-DD07-93CF-5664-1A2DA0F3AC7F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1679F4EE-794B-C89B-2779-BEA2A83BD0D6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2273BA65-12BD-3881-56A4-91E53B0222B5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7C1AD25D-40C8-42CD-E65A-B48ACF3314E0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1FF4390C-D188-63FB-9FE9-498299D0A2B3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939C7B71-D5B7-B8EA-930E-9D9D39E6FC93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E04F4BFA-EB65-7542-A41D-3C00E72D911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DEC23F5E-8C4E-BD65-1EEC-2FA1EBA87DE2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94F7367B-A244-A2F6-C14B-AF359231EFC2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9C77A7CA-AA61-B173-65E4-2D9BE013A652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E6E7EB68-52E6-D394-63E1-868DA59F883A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19F6B665-2BB5-4426-A628-4D78D4D70783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D21801B3-FC99-1585-0DF6-395A5663276C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0005F4AD-8EB9-02A2-9046-1BE5FBA67D51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E50E12D6-561D-171B-AD17-3231C563DD3A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9108F337-37F1-D815-6CDB-47B83DC24C79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8DCD47C0-2992-9B48-B757-D5240D0ADB3D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9C0CE5C9-E247-1A3B-7ADF-2BC39C4E4859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048DC2E8-8281-5128-66E9-67B11C86E19C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1A5CA956-84EA-3D60-AD98-848EC70FC607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F96CC4D0-C89F-1E23-0326-9214E9414079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9F1FFC86-C8A7-A9B1-5477-17301A0991C4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201CDC8E-74BF-1572-DA1F-897C172C5CA6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8CDE2EA3-2F8C-D5A8-B2A6-E169768CCB05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9D85D24D-F622-7EBE-1C51-2C0575B0CE3A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EF20C09B-60CF-15D7-4EAC-632EE402723F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0702C02C-EFD7-7FD3-8242-9F928DEC6120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7450C95A-3B67-9ECA-E6FF-F0FDA4233E80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E83EF41A-307C-4CB6-51E8-2EC1E22CF3BC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0F569010-C69A-3874-962F-8A311729CC9A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93ADB37-C98E-2077-AE24-623A74212A4F}"/>
                </a:ext>
              </a:extLst>
            </p:cNvPr>
            <p:cNvSpPr/>
            <p:nvPr/>
          </p:nvSpPr>
          <p:spPr>
            <a:xfrm>
              <a:off x="3684272" y="3807460"/>
              <a:ext cx="1595559" cy="1091204"/>
            </a:xfrm>
            <a:custGeom>
              <a:avLst/>
              <a:gdLst>
                <a:gd name="connsiteX0" fmla="*/ 923778 w 3614238"/>
                <a:gd name="connsiteY0" fmla="*/ 1515 h 3126703"/>
                <a:gd name="connsiteX1" fmla="*/ 958476 w 3614238"/>
                <a:gd name="connsiteY1" fmla="*/ 1827 h 3126703"/>
                <a:gd name="connsiteX2" fmla="*/ 1234248 w 3614238"/>
                <a:gd name="connsiteY2" fmla="*/ 263083 h 3126703"/>
                <a:gd name="connsiteX3" fmla="*/ 1611618 w 3614238"/>
                <a:gd name="connsiteY3" fmla="*/ 524341 h 3126703"/>
                <a:gd name="connsiteX4" fmla="*/ 1901906 w 3614238"/>
                <a:gd name="connsiteY4" fmla="*/ 437255 h 3126703"/>
                <a:gd name="connsiteX5" fmla="*/ 2235734 w 3614238"/>
                <a:gd name="connsiteY5" fmla="*/ 669483 h 3126703"/>
                <a:gd name="connsiteX6" fmla="*/ 2729218 w 3614238"/>
                <a:gd name="connsiteY6" fmla="*/ 437255 h 3126703"/>
                <a:gd name="connsiteX7" fmla="*/ 2830818 w 3614238"/>
                <a:gd name="connsiteY7" fmla="*/ 756569 h 3126703"/>
                <a:gd name="connsiteX8" fmla="*/ 3266250 w 3614238"/>
                <a:gd name="connsiteY8" fmla="*/ 640455 h 3126703"/>
                <a:gd name="connsiteX9" fmla="*/ 3506074 w 3614238"/>
                <a:gd name="connsiteY9" fmla="*/ 674359 h 3126703"/>
                <a:gd name="connsiteX10" fmla="*/ 3614238 w 3614238"/>
                <a:gd name="connsiteY10" fmla="*/ 689339 h 3126703"/>
                <a:gd name="connsiteX11" fmla="*/ 3567274 w 3614238"/>
                <a:gd name="connsiteY11" fmla="*/ 722715 h 3126703"/>
                <a:gd name="connsiteX12" fmla="*/ 3528410 w 3614238"/>
                <a:gd name="connsiteY12" fmla="*/ 754755 h 3126703"/>
                <a:gd name="connsiteX13" fmla="*/ 3404586 w 3614238"/>
                <a:gd name="connsiteY13" fmla="*/ 1164331 h 3126703"/>
                <a:gd name="connsiteX14" fmla="*/ 3147410 w 3614238"/>
                <a:gd name="connsiteY14" fmla="*/ 1631055 h 3126703"/>
                <a:gd name="connsiteX15" fmla="*/ 2766410 w 3614238"/>
                <a:gd name="connsiteY15" fmla="*/ 2078731 h 3126703"/>
                <a:gd name="connsiteX16" fmla="*/ 2480662 w 3614238"/>
                <a:gd name="connsiteY16" fmla="*/ 2402579 h 3126703"/>
                <a:gd name="connsiteX17" fmla="*/ 2495322 w 3614238"/>
                <a:gd name="connsiteY17" fmla="*/ 2676871 h 3126703"/>
                <a:gd name="connsiteX18" fmla="*/ 2502922 w 3614238"/>
                <a:gd name="connsiteY18" fmla="*/ 2749811 h 3126703"/>
                <a:gd name="connsiteX19" fmla="*/ 2438398 w 3614238"/>
                <a:gd name="connsiteY19" fmla="*/ 2762151 h 3126703"/>
                <a:gd name="connsiteX20" fmla="*/ 2042514 w 3614238"/>
                <a:gd name="connsiteY20" fmla="*/ 2859779 h 3126703"/>
                <a:gd name="connsiteX21" fmla="*/ 1128110 w 3614238"/>
                <a:gd name="connsiteY21" fmla="*/ 3126479 h 3126703"/>
                <a:gd name="connsiteX22" fmla="*/ 1213838 w 3614238"/>
                <a:gd name="connsiteY22" fmla="*/ 2812155 h 3126703"/>
                <a:gd name="connsiteX23" fmla="*/ 1471010 w 3614238"/>
                <a:gd name="connsiteY23" fmla="*/ 2831207 h 3126703"/>
                <a:gd name="connsiteX24" fmla="*/ 1728186 w 3614238"/>
                <a:gd name="connsiteY24" fmla="*/ 2726431 h 3126703"/>
                <a:gd name="connsiteX25" fmla="*/ 1842486 w 3614238"/>
                <a:gd name="connsiteY25" fmla="*/ 2583555 h 3126703"/>
                <a:gd name="connsiteX26" fmla="*/ 2004410 w 3614238"/>
                <a:gd name="connsiteY26" fmla="*/ 2516879 h 3126703"/>
                <a:gd name="connsiteX27" fmla="*/ 2004410 w 3614238"/>
                <a:gd name="connsiteY27" fmla="*/ 2307331 h 3126703"/>
                <a:gd name="connsiteX28" fmla="*/ 1680562 w 3614238"/>
                <a:gd name="connsiteY28" fmla="*/ 2183507 h 3126703"/>
                <a:gd name="connsiteX29" fmla="*/ 1537686 w 3614238"/>
                <a:gd name="connsiteY29" fmla="*/ 2278755 h 3126703"/>
                <a:gd name="connsiteX30" fmla="*/ 1223362 w 3614238"/>
                <a:gd name="connsiteY30" fmla="*/ 2288279 h 3126703"/>
                <a:gd name="connsiteX31" fmla="*/ 851886 w 3614238"/>
                <a:gd name="connsiteY31" fmla="*/ 2164455 h 3126703"/>
                <a:gd name="connsiteX32" fmla="*/ 813786 w 3614238"/>
                <a:gd name="connsiteY32" fmla="*/ 2364479 h 3126703"/>
                <a:gd name="connsiteX33" fmla="*/ 966186 w 3614238"/>
                <a:gd name="connsiteY33" fmla="*/ 2516879 h 3126703"/>
                <a:gd name="connsiteX34" fmla="*/ 966186 w 3614238"/>
                <a:gd name="connsiteY34" fmla="*/ 2631179 h 3126703"/>
                <a:gd name="connsiteX35" fmla="*/ 537562 w 3614238"/>
                <a:gd name="connsiteY35" fmla="*/ 2421631 h 3126703"/>
                <a:gd name="connsiteX36" fmla="*/ 585186 w 3614238"/>
                <a:gd name="connsiteY36" fmla="*/ 2031107 h 3126703"/>
                <a:gd name="connsiteX37" fmla="*/ 480410 w 3614238"/>
                <a:gd name="connsiteY37" fmla="*/ 1859655 h 3126703"/>
                <a:gd name="connsiteX38" fmla="*/ 480410 w 3614238"/>
                <a:gd name="connsiteY38" fmla="*/ 1373879 h 3126703"/>
                <a:gd name="connsiteX39" fmla="*/ 236334 w 3614238"/>
                <a:gd name="connsiteY39" fmla="*/ 1378047 h 3126703"/>
                <a:gd name="connsiteX40" fmla="*/ 219310 w 3614238"/>
                <a:gd name="connsiteY40" fmla="*/ 1383407 h 3126703"/>
                <a:gd name="connsiteX41" fmla="*/ 220630 w 3614238"/>
                <a:gd name="connsiteY41" fmla="*/ 1374787 h 3126703"/>
                <a:gd name="connsiteX42" fmla="*/ 218248 w 3614238"/>
                <a:gd name="connsiteY42" fmla="*/ 1235543 h 3126703"/>
                <a:gd name="connsiteX43" fmla="*/ 33870 w 3614238"/>
                <a:gd name="connsiteY43" fmla="*/ 965099 h 3126703"/>
                <a:gd name="connsiteX44" fmla="*/ 0 w 3614238"/>
                <a:gd name="connsiteY44" fmla="*/ 938557 h 3126703"/>
                <a:gd name="connsiteX45" fmla="*/ 13234 w 3614238"/>
                <a:gd name="connsiteY45" fmla="*/ 864745 h 3126703"/>
                <a:gd name="connsiteX46" fmla="*/ 247276 w 3614238"/>
                <a:gd name="connsiteY46" fmla="*/ 146969 h 3126703"/>
                <a:gd name="connsiteX47" fmla="*/ 668190 w 3614238"/>
                <a:gd name="connsiteY47" fmla="*/ 146969 h 3126703"/>
                <a:gd name="connsiteX48" fmla="*/ 923778 w 3614238"/>
                <a:gd name="connsiteY48" fmla="*/ 1515 h 312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614238" h="3126703">
                  <a:moveTo>
                    <a:pt x="923778" y="1515"/>
                  </a:moveTo>
                  <a:cubicBezTo>
                    <a:pt x="935156" y="-517"/>
                    <a:pt x="946684" y="-593"/>
                    <a:pt x="958476" y="1827"/>
                  </a:cubicBezTo>
                  <a:cubicBezTo>
                    <a:pt x="1052818" y="21179"/>
                    <a:pt x="1125390" y="175999"/>
                    <a:pt x="1234248" y="263083"/>
                  </a:cubicBezTo>
                  <a:cubicBezTo>
                    <a:pt x="1343106" y="350171"/>
                    <a:pt x="1500342" y="495311"/>
                    <a:pt x="1611618" y="524341"/>
                  </a:cubicBezTo>
                  <a:cubicBezTo>
                    <a:pt x="1722894" y="553371"/>
                    <a:pt x="1797886" y="413065"/>
                    <a:pt x="1901906" y="437255"/>
                  </a:cubicBezTo>
                  <a:cubicBezTo>
                    <a:pt x="2005922" y="461445"/>
                    <a:pt x="2097846" y="669483"/>
                    <a:pt x="2235734" y="669483"/>
                  </a:cubicBezTo>
                  <a:cubicBezTo>
                    <a:pt x="2373618" y="669483"/>
                    <a:pt x="2630038" y="422741"/>
                    <a:pt x="2729218" y="437255"/>
                  </a:cubicBezTo>
                  <a:cubicBezTo>
                    <a:pt x="2828402" y="451769"/>
                    <a:pt x="2741314" y="722703"/>
                    <a:pt x="2830818" y="756569"/>
                  </a:cubicBezTo>
                  <a:cubicBezTo>
                    <a:pt x="2920322" y="790435"/>
                    <a:pt x="3026762" y="584817"/>
                    <a:pt x="3266250" y="640455"/>
                  </a:cubicBezTo>
                  <a:cubicBezTo>
                    <a:pt x="3326122" y="654365"/>
                    <a:pt x="3410786" y="662831"/>
                    <a:pt x="3506074" y="674359"/>
                  </a:cubicBezTo>
                  <a:lnTo>
                    <a:pt x="3614238" y="689339"/>
                  </a:lnTo>
                  <a:lnTo>
                    <a:pt x="3567274" y="722715"/>
                  </a:lnTo>
                  <a:cubicBezTo>
                    <a:pt x="3552750" y="733739"/>
                    <a:pt x="3539722" y="744437"/>
                    <a:pt x="3528410" y="754755"/>
                  </a:cubicBezTo>
                  <a:cubicBezTo>
                    <a:pt x="3347438" y="919855"/>
                    <a:pt x="3468086" y="1018279"/>
                    <a:pt x="3404586" y="1164331"/>
                  </a:cubicBezTo>
                  <a:cubicBezTo>
                    <a:pt x="3341086" y="1310379"/>
                    <a:pt x="3253774" y="1478655"/>
                    <a:pt x="3147410" y="1631055"/>
                  </a:cubicBezTo>
                  <a:cubicBezTo>
                    <a:pt x="3041050" y="1783455"/>
                    <a:pt x="2877538" y="1950143"/>
                    <a:pt x="2766410" y="2078731"/>
                  </a:cubicBezTo>
                  <a:cubicBezTo>
                    <a:pt x="2655286" y="2207319"/>
                    <a:pt x="2474314" y="2127943"/>
                    <a:pt x="2480662" y="2402579"/>
                  </a:cubicBezTo>
                  <a:cubicBezTo>
                    <a:pt x="2482250" y="2471239"/>
                    <a:pt x="2486118" y="2566787"/>
                    <a:pt x="2495322" y="2676871"/>
                  </a:cubicBezTo>
                  <a:lnTo>
                    <a:pt x="2502922" y="2749811"/>
                  </a:lnTo>
                  <a:lnTo>
                    <a:pt x="2438398" y="2762151"/>
                  </a:lnTo>
                  <a:cubicBezTo>
                    <a:pt x="2312786" y="2789931"/>
                    <a:pt x="2182214" y="2824855"/>
                    <a:pt x="2042514" y="2859779"/>
                  </a:cubicBezTo>
                  <a:cubicBezTo>
                    <a:pt x="1763114" y="2929631"/>
                    <a:pt x="1266222" y="3134419"/>
                    <a:pt x="1128110" y="3126479"/>
                  </a:cubicBezTo>
                  <a:cubicBezTo>
                    <a:pt x="989998" y="3118543"/>
                    <a:pt x="1156686" y="2861367"/>
                    <a:pt x="1213838" y="2812155"/>
                  </a:cubicBezTo>
                  <a:cubicBezTo>
                    <a:pt x="1270986" y="2762943"/>
                    <a:pt x="1385286" y="2845495"/>
                    <a:pt x="1471010" y="2831207"/>
                  </a:cubicBezTo>
                  <a:cubicBezTo>
                    <a:pt x="1556738" y="2816919"/>
                    <a:pt x="1666274" y="2767707"/>
                    <a:pt x="1728186" y="2726431"/>
                  </a:cubicBezTo>
                  <a:cubicBezTo>
                    <a:pt x="1790098" y="2685155"/>
                    <a:pt x="1796450" y="2618479"/>
                    <a:pt x="1842486" y="2583555"/>
                  </a:cubicBezTo>
                  <a:cubicBezTo>
                    <a:pt x="1888522" y="2548631"/>
                    <a:pt x="1977426" y="2562919"/>
                    <a:pt x="2004410" y="2516879"/>
                  </a:cubicBezTo>
                  <a:cubicBezTo>
                    <a:pt x="2031402" y="2470843"/>
                    <a:pt x="2058386" y="2362891"/>
                    <a:pt x="2004410" y="2307331"/>
                  </a:cubicBezTo>
                  <a:cubicBezTo>
                    <a:pt x="1950438" y="2251767"/>
                    <a:pt x="1758350" y="2188267"/>
                    <a:pt x="1680562" y="2183507"/>
                  </a:cubicBezTo>
                  <a:cubicBezTo>
                    <a:pt x="1602774" y="2178743"/>
                    <a:pt x="1613886" y="2261295"/>
                    <a:pt x="1537686" y="2278755"/>
                  </a:cubicBezTo>
                  <a:cubicBezTo>
                    <a:pt x="1461486" y="2296219"/>
                    <a:pt x="1337662" y="2307331"/>
                    <a:pt x="1223362" y="2288279"/>
                  </a:cubicBezTo>
                  <a:cubicBezTo>
                    <a:pt x="1109062" y="2269231"/>
                    <a:pt x="920150" y="2151755"/>
                    <a:pt x="851886" y="2164455"/>
                  </a:cubicBezTo>
                  <a:cubicBezTo>
                    <a:pt x="783622" y="2177155"/>
                    <a:pt x="794738" y="2305743"/>
                    <a:pt x="813786" y="2364479"/>
                  </a:cubicBezTo>
                  <a:cubicBezTo>
                    <a:pt x="832838" y="2423219"/>
                    <a:pt x="940786" y="2472431"/>
                    <a:pt x="966186" y="2516879"/>
                  </a:cubicBezTo>
                  <a:cubicBezTo>
                    <a:pt x="991586" y="2561331"/>
                    <a:pt x="1037622" y="2647055"/>
                    <a:pt x="966186" y="2631179"/>
                  </a:cubicBezTo>
                  <a:cubicBezTo>
                    <a:pt x="894750" y="2615307"/>
                    <a:pt x="601062" y="2521643"/>
                    <a:pt x="537562" y="2421631"/>
                  </a:cubicBezTo>
                  <a:cubicBezTo>
                    <a:pt x="474062" y="2321619"/>
                    <a:pt x="594710" y="2124767"/>
                    <a:pt x="585186" y="2031107"/>
                  </a:cubicBezTo>
                  <a:cubicBezTo>
                    <a:pt x="575662" y="1937443"/>
                    <a:pt x="497874" y="1969195"/>
                    <a:pt x="480410" y="1859655"/>
                  </a:cubicBezTo>
                  <a:cubicBezTo>
                    <a:pt x="462950" y="1750119"/>
                    <a:pt x="564550" y="1432619"/>
                    <a:pt x="480410" y="1373879"/>
                  </a:cubicBezTo>
                  <a:cubicBezTo>
                    <a:pt x="438342" y="1344511"/>
                    <a:pt x="338726" y="1350863"/>
                    <a:pt x="236334" y="1378047"/>
                  </a:cubicBezTo>
                  <a:lnTo>
                    <a:pt x="219310" y="1383407"/>
                  </a:lnTo>
                  <a:lnTo>
                    <a:pt x="220630" y="1374787"/>
                  </a:lnTo>
                  <a:cubicBezTo>
                    <a:pt x="225958" y="1323987"/>
                    <a:pt x="226714" y="1277271"/>
                    <a:pt x="218248" y="1235543"/>
                  </a:cubicBezTo>
                  <a:cubicBezTo>
                    <a:pt x="192848" y="1110355"/>
                    <a:pt x="104856" y="1023271"/>
                    <a:pt x="33870" y="965099"/>
                  </a:cubicBezTo>
                  <a:lnTo>
                    <a:pt x="0" y="938557"/>
                  </a:lnTo>
                  <a:lnTo>
                    <a:pt x="13234" y="864745"/>
                  </a:lnTo>
                  <a:cubicBezTo>
                    <a:pt x="76280" y="541123"/>
                    <a:pt x="158376" y="279411"/>
                    <a:pt x="247276" y="146969"/>
                  </a:cubicBezTo>
                  <a:cubicBezTo>
                    <a:pt x="365810" y="-29621"/>
                    <a:pt x="549658" y="171159"/>
                    <a:pt x="668190" y="146969"/>
                  </a:cubicBezTo>
                  <a:cubicBezTo>
                    <a:pt x="771908" y="125803"/>
                    <a:pt x="844138" y="15737"/>
                    <a:pt x="923778" y="1515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71D99874-1894-1158-A2A9-146E9E22A0CE}"/>
                </a:ext>
              </a:extLst>
            </p:cNvPr>
            <p:cNvCxnSpPr>
              <a:cxnSpLocks/>
              <a:endCxn id="1660" idx="23"/>
            </p:cNvCxnSpPr>
            <p:nvPr/>
          </p:nvCxnSpPr>
          <p:spPr>
            <a:xfrm>
              <a:off x="4387630" y="4273550"/>
              <a:ext cx="1021686" cy="1424815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0084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91796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pptx334_日本地図から見た愛知県の場所イラスト</dc:title>
  <dc:subject>pptx334_日本地図から見た愛知県の場所イラスト</dc:subject>
  <dc:creator>でじけろお</dc:creator>
  <cp:revision>1</cp:revision>
  <dcterms:created xsi:type="dcterms:W3CDTF">2018-05-20T00:31:01Z</dcterms:created>
  <dcterms:modified xsi:type="dcterms:W3CDTF">2025-12-14T01:16:48Z</dcterms:modified>
  <cp:version>1</cp:version>
</cp:coreProperties>
</file>